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26DF0-98C4-4D0E-BBDC-72F11AF8EA5D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D0BB9-7FC6-4288-B4C9-C0CEC70A9D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4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3731F7-CF06-401B-8468-FE99407CE12C}" type="datetimeFigureOut">
              <a:rPr lang="ru-RU" smtClean="0"/>
              <a:t>23.12.2022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BD482D9-AF22-4372-904F-A5984AF106A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%D0%B2%D0%B8%D0%B4%D0%B5%D0%BE+%D1%81+%D1%8D%D0%B4%D1%83%D0%B0%D1%80%D0%B4%D0%BE%D0%BC+%D1%83%D1%81%D0%BF%D0%B5%D0%BD%D1%81%D0%BA%D0%B8%D0%BC+%D0%BF%D0%BE%D1%81%D0%BB%D0%B5%D0%B4%D0%BD%D0%B8%D0%B9+%D0%B2%D1%8B%D0%BF%D1%83%D1%81%D0%BA&amp;sxsrf=ALiCzsbNtg5_RCuq35gsJyD9pBUcfv_EOw%3A1671795474187&amp;ei=EpOlY8aKC4S53APAnKioDA&amp;oq=+%D0%B2%D0%B8%D0%B4%D0%B5%D0%BE++%D1%81+%D1%8D%D0%B4%D1%83%D0%B0%D1%80%D0%B4%D0%BE%D0%BC+%D1%83%D1%81%D0%BF%D0%B5%D0%BD%D1%81%D0%BA%D0%B8%D0%BC&amp;gs_lcp=Cgxnd3Mtd2l6LXNlcnAQARgAMgUIIRCgAToECCMQJzoHCCMQsAIQJzoFCAAQogQ6BAghEAo6BwghEKABEAo6CAghEBYQHhAdSgQIQRgASgQIRhgAUABY_bABYPrLAWgAcAB4AIAB-wGIAY0qkgEGNC40MC4xmAEAoAEBwAEB&amp;sclient=gws-wiz-serp#fpstate=ive&amp;vld=cid:cea58a32,vid:-v3qW2M8BC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2996952"/>
            <a:ext cx="6554589" cy="3024335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Franklin Gothic Medium" panose="020B0603020102020204" pitchFamily="34" charset="0"/>
              </a:rPr>
              <a:t>85 лет со дня рождения Эдуарда </a:t>
            </a:r>
            <a:r>
              <a:rPr lang="ru-RU" sz="4400" dirty="0" smtClean="0">
                <a:latin typeface="Franklin Gothic Medium" panose="020B0603020102020204" pitchFamily="34" charset="0"/>
              </a:rPr>
              <a:t>Николаевича </a:t>
            </a:r>
            <a:r>
              <a:rPr lang="ru-RU" sz="4400" dirty="0" smtClean="0">
                <a:latin typeface="Franklin Gothic Medium" panose="020B0603020102020204" pitchFamily="34" charset="0"/>
              </a:rPr>
              <a:t>Успенского</a:t>
            </a:r>
            <a:endParaRPr lang="ru-RU" sz="4400" dirty="0">
              <a:latin typeface="Franklin Gothic Medium" panose="020B06030201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1" y="332657"/>
            <a:ext cx="7992888" cy="1656184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/>
              <a:t>Виртуальная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выставка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531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7" y="4437112"/>
            <a:ext cx="6552727" cy="1078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3C3C3C"/>
                </a:solidFill>
                <a:effectLst/>
                <a:latin typeface="PTSans"/>
              </a:rPr>
              <a:t>Эдуард Успенский</a:t>
            </a:r>
            <a:br>
              <a:rPr lang="ru-RU" sz="3200" dirty="0">
                <a:solidFill>
                  <a:srgbClr val="3C3C3C"/>
                </a:solidFill>
                <a:effectLst/>
                <a:latin typeface="PTSans"/>
              </a:rPr>
            </a:br>
            <a:r>
              <a:rPr lang="ru-RU" sz="2800" b="0" dirty="0" smtClean="0">
                <a:solidFill>
                  <a:srgbClr val="3C3C3C"/>
                </a:solidFill>
                <a:effectLst/>
                <a:latin typeface="Arial"/>
              </a:rPr>
              <a:t>22 </a:t>
            </a:r>
            <a:r>
              <a:rPr lang="ru-RU" sz="2800" b="0" dirty="0">
                <a:solidFill>
                  <a:srgbClr val="3C3C3C"/>
                </a:solidFill>
                <a:effectLst/>
                <a:latin typeface="Arial"/>
              </a:rPr>
              <a:t>декабря 1937 — 14 августа 2018</a:t>
            </a:r>
            <a:br>
              <a:rPr lang="ru-RU" sz="2800" b="0" dirty="0">
                <a:solidFill>
                  <a:srgbClr val="3C3C3C"/>
                </a:solidFill>
                <a:effectLst/>
                <a:latin typeface="Arial"/>
              </a:rPr>
            </a:br>
            <a:endParaRPr lang="ru-RU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6538"/>
            <a:ext cx="6192688" cy="374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48" y="5344221"/>
            <a:ext cx="1403648" cy="146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97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l">
              <a:buNone/>
            </a:pPr>
            <a:endParaRPr lang="ru-RU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37" y="457263"/>
            <a:ext cx="1643390" cy="244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404664"/>
            <a:ext cx="1635143" cy="248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976" y="404664"/>
            <a:ext cx="1813184" cy="249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72" y="404664"/>
            <a:ext cx="1862926" cy="249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21" y="3235660"/>
            <a:ext cx="1831066" cy="296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99" y="3235660"/>
            <a:ext cx="1639711" cy="296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880" y="3235660"/>
            <a:ext cx="1813183" cy="2960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472" y="3235660"/>
            <a:ext cx="1862926" cy="296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 гимн незнайки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86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677"/>
            <a:ext cx="201622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32657"/>
            <a:ext cx="2016224" cy="29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7"/>
            <a:ext cx="1872208" cy="29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32657"/>
            <a:ext cx="2088232" cy="292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17032"/>
            <a:ext cx="20162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496" y="3717032"/>
            <a:ext cx="20585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69" y="3717032"/>
            <a:ext cx="184365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717032"/>
            <a:ext cx="208823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 гимн незнайки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5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2088238" cy="276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1944216" cy="27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6672"/>
            <a:ext cx="2016224" cy="276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57704"/>
            <a:ext cx="2021667" cy="264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31964"/>
            <a:ext cx="2012198" cy="266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31964"/>
            <a:ext cx="2016192" cy="2665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 гимн незнайки мину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7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268760"/>
            <a:ext cx="6974160" cy="4246408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smtClean="0"/>
              <a:t>СПАСИБО  ЗА  ПРОСМОТР!</a:t>
            </a:r>
            <a:br>
              <a:rPr lang="ru-RU" sz="6600" dirty="0" smtClean="0"/>
            </a:br>
            <a:r>
              <a:rPr lang="ru-RU" sz="6600" dirty="0" smtClean="0"/>
              <a:t/>
            </a:r>
            <a:br>
              <a:rPr lang="ru-RU" sz="6600" dirty="0" smtClean="0"/>
            </a:br>
            <a:r>
              <a:rPr lang="ru-RU" sz="2000" dirty="0" smtClean="0"/>
              <a:t>Презентацию подготовила </a:t>
            </a:r>
            <a:br>
              <a:rPr lang="ru-RU" sz="2000" dirty="0" smtClean="0"/>
            </a:br>
            <a:r>
              <a:rPr lang="ru-RU" sz="2000" dirty="0" smtClean="0"/>
              <a:t>педагог-библиотекарь</a:t>
            </a:r>
            <a:br>
              <a:rPr lang="ru-RU" sz="2000" dirty="0" smtClean="0"/>
            </a:br>
            <a:r>
              <a:rPr lang="ru-RU" sz="2000" dirty="0" smtClean="0"/>
              <a:t>АБДУВАЛИЕВА ЕЛЕНА АНАТОЛЬЕВНА</a:t>
            </a:r>
            <a:br>
              <a:rPr lang="ru-RU" sz="2000" dirty="0" smtClean="0"/>
            </a:br>
            <a:r>
              <a:rPr lang="ru-RU" sz="2000" dirty="0" smtClean="0"/>
              <a:t>МБОУ </a:t>
            </a:r>
            <a:r>
              <a:rPr lang="ru-RU" sz="2000" dirty="0" err="1" smtClean="0"/>
              <a:t>Правдовская</a:t>
            </a:r>
            <a:r>
              <a:rPr lang="ru-RU" sz="2000" dirty="0" smtClean="0"/>
              <a:t> школа Первомайского района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1919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153</TotalTime>
  <Words>15</Words>
  <Application>Microsoft Office PowerPoint</Application>
  <PresentationFormat>Экран (4:3)</PresentationFormat>
  <Paragraphs>4</Paragraphs>
  <Slides>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Воздушный поток</vt:lpstr>
      <vt:lpstr>Виртуальная  выставка</vt:lpstr>
      <vt:lpstr>Эдуард Успенский 22 декабря 1937 — 14 августа 2018 </vt:lpstr>
      <vt:lpstr>Презентация PowerPoint</vt:lpstr>
      <vt:lpstr>Презентация PowerPoint</vt:lpstr>
      <vt:lpstr>Презентация PowerPoint</vt:lpstr>
      <vt:lpstr>СПАСИБО  ЗА  ПРОСМОТР!  Презентацию подготовила  педагог-библиотекарь АБДУВАЛИЕВА ЕЛЕНА АНАТОЛЬЕВНА МБОУ Правдовская школа Первомайского района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выставка</dc:title>
  <dc:creator>Елена</dc:creator>
  <cp:lastModifiedBy>Елена</cp:lastModifiedBy>
  <cp:revision>12</cp:revision>
  <dcterms:created xsi:type="dcterms:W3CDTF">2022-12-21T17:37:40Z</dcterms:created>
  <dcterms:modified xsi:type="dcterms:W3CDTF">2022-12-23T11:48:42Z</dcterms:modified>
</cp:coreProperties>
</file>