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9" r:id="rId2"/>
    <p:sldId id="308" r:id="rId3"/>
    <p:sldId id="257" r:id="rId4"/>
    <p:sldId id="258" r:id="rId5"/>
    <p:sldId id="259" r:id="rId6"/>
    <p:sldId id="290" r:id="rId7"/>
    <p:sldId id="260" r:id="rId8"/>
    <p:sldId id="261" r:id="rId9"/>
    <p:sldId id="262" r:id="rId10"/>
    <p:sldId id="263" r:id="rId11"/>
    <p:sldId id="264" r:id="rId12"/>
    <p:sldId id="265" r:id="rId13"/>
    <p:sldId id="267" r:id="rId14"/>
    <p:sldId id="292" r:id="rId15"/>
    <p:sldId id="293" r:id="rId16"/>
    <p:sldId id="294" r:id="rId17"/>
    <p:sldId id="297" r:id="rId18"/>
    <p:sldId id="299" r:id="rId19"/>
    <p:sldId id="300" r:id="rId20"/>
    <p:sldId id="301" r:id="rId21"/>
    <p:sldId id="302" r:id="rId22"/>
    <p:sldId id="303" r:id="rId23"/>
    <p:sldId id="304" r:id="rId24"/>
    <p:sldId id="305" r:id="rId25"/>
    <p:sldId id="306" r:id="rId26"/>
    <p:sldId id="307" r:id="rId27"/>
    <p:sldId id="309" r:id="rId28"/>
  </p:sldIdLst>
  <p:sldSz cx="9144000" cy="6858000" type="screen4x3"/>
  <p:notesSz cx="6858000" cy="9144000"/>
  <p:defaultTextStyle>
    <a:defPPr>
      <a:defRPr lang="ru-RU"/>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003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46" d="100"/>
          <a:sy n="46" d="100"/>
        </p:scale>
        <p:origin x="1044" y="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42455E0-A305-4B81-A5DC-CDED0824E986}" type="doc">
      <dgm:prSet loTypeId="urn:microsoft.com/office/officeart/2005/8/layout/orgChart1#1" loCatId="hierarchy" qsTypeId="urn:microsoft.com/office/officeart/2005/8/quickstyle/simple1#1" qsCatId="simple" csTypeId="urn:microsoft.com/office/officeart/2005/8/colors/accent1_2#1" csCatId="accent1" phldr="1"/>
      <dgm:spPr/>
      <dgm:t>
        <a:bodyPr/>
        <a:lstStyle/>
        <a:p>
          <a:endParaRPr lang="ru-RU"/>
        </a:p>
      </dgm:t>
    </dgm:pt>
    <dgm:pt modelId="{9D4775CD-0782-4C1F-9A6F-55699892CD22}">
      <dgm:prSet phldrT="[Текст]"/>
      <dgm:spPr/>
      <dgm:t>
        <a:bodyPr/>
        <a:lstStyle/>
        <a:p>
          <a:r>
            <a:rPr lang="ru-RU" dirty="0" smtClean="0"/>
            <a:t>Три базовых ценности</a:t>
          </a:r>
          <a:endParaRPr lang="ru-RU" dirty="0"/>
        </a:p>
      </dgm:t>
    </dgm:pt>
    <dgm:pt modelId="{8890372C-DD11-466C-85CA-EFB7B4102F60}" type="parTrans" cxnId="{658E25E8-BC91-4244-A93D-1A86B7053C09}">
      <dgm:prSet/>
      <dgm:spPr/>
      <dgm:t>
        <a:bodyPr/>
        <a:lstStyle/>
        <a:p>
          <a:endParaRPr lang="ru-RU"/>
        </a:p>
      </dgm:t>
    </dgm:pt>
    <dgm:pt modelId="{5F8FAFA1-8BD3-4464-AABA-A2722BAC0A9B}" type="sibTrans" cxnId="{658E25E8-BC91-4244-A93D-1A86B7053C09}">
      <dgm:prSet/>
      <dgm:spPr/>
      <dgm:t>
        <a:bodyPr/>
        <a:lstStyle/>
        <a:p>
          <a:endParaRPr lang="ru-RU"/>
        </a:p>
      </dgm:t>
    </dgm:pt>
    <dgm:pt modelId="{71047345-B440-47ED-B44F-55E84D9205C4}">
      <dgm:prSet phldrT="[Текст]"/>
      <dgm:spPr/>
      <dgm:t>
        <a:bodyPr/>
        <a:lstStyle/>
        <a:p>
          <a:r>
            <a:rPr lang="ru-RU" dirty="0" smtClean="0"/>
            <a:t>Отечество</a:t>
          </a:r>
          <a:endParaRPr lang="ru-RU" dirty="0"/>
        </a:p>
      </dgm:t>
    </dgm:pt>
    <dgm:pt modelId="{50C25C71-727F-4FB1-B3D3-9F77DC35C132}" type="parTrans" cxnId="{9CE8ADBC-1FC6-457D-B508-B206180CE283}">
      <dgm:prSet/>
      <dgm:spPr/>
      <dgm:t>
        <a:bodyPr/>
        <a:lstStyle/>
        <a:p>
          <a:endParaRPr lang="ru-RU"/>
        </a:p>
      </dgm:t>
    </dgm:pt>
    <dgm:pt modelId="{D0A1E705-1CDE-4BF9-9693-638FCE559E24}" type="sibTrans" cxnId="{9CE8ADBC-1FC6-457D-B508-B206180CE283}">
      <dgm:prSet/>
      <dgm:spPr/>
      <dgm:t>
        <a:bodyPr/>
        <a:lstStyle/>
        <a:p>
          <a:endParaRPr lang="ru-RU"/>
        </a:p>
      </dgm:t>
    </dgm:pt>
    <dgm:pt modelId="{F668495A-6678-4DD0-B6B1-A1237FEDD757}">
      <dgm:prSet phldrT="[Текст]"/>
      <dgm:spPr/>
      <dgm:t>
        <a:bodyPr/>
        <a:lstStyle/>
        <a:p>
          <a:r>
            <a:rPr lang="ru-RU" dirty="0" smtClean="0"/>
            <a:t>Семья</a:t>
          </a:r>
          <a:endParaRPr lang="ru-RU" dirty="0"/>
        </a:p>
      </dgm:t>
    </dgm:pt>
    <dgm:pt modelId="{EF30059B-74FD-4432-93AC-2F73DCD433E2}" type="parTrans" cxnId="{41D1B5CF-159D-49CE-BE88-59DFD61A4A0F}">
      <dgm:prSet/>
      <dgm:spPr/>
      <dgm:t>
        <a:bodyPr/>
        <a:lstStyle/>
        <a:p>
          <a:endParaRPr lang="ru-RU"/>
        </a:p>
      </dgm:t>
    </dgm:pt>
    <dgm:pt modelId="{E10833FB-DADA-46F4-AB93-0C0FA7FD467C}" type="sibTrans" cxnId="{41D1B5CF-159D-49CE-BE88-59DFD61A4A0F}">
      <dgm:prSet/>
      <dgm:spPr/>
      <dgm:t>
        <a:bodyPr/>
        <a:lstStyle/>
        <a:p>
          <a:endParaRPr lang="ru-RU"/>
        </a:p>
      </dgm:t>
    </dgm:pt>
    <dgm:pt modelId="{1E0661CE-97B9-4DCD-A9C2-BF3A8E035550}">
      <dgm:prSet phldrT="[Текст]"/>
      <dgm:spPr/>
      <dgm:t>
        <a:bodyPr/>
        <a:lstStyle/>
        <a:p>
          <a:r>
            <a:rPr lang="ru-RU" dirty="0" smtClean="0"/>
            <a:t>Культурная традиция</a:t>
          </a:r>
          <a:endParaRPr lang="ru-RU" dirty="0"/>
        </a:p>
      </dgm:t>
    </dgm:pt>
    <dgm:pt modelId="{56D205CC-F5F4-4C86-9A77-E9BE89C5FFB8}" type="parTrans" cxnId="{AB7CC002-3CF7-42C1-AB8C-8441D0E8E93E}">
      <dgm:prSet/>
      <dgm:spPr/>
      <dgm:t>
        <a:bodyPr/>
        <a:lstStyle/>
        <a:p>
          <a:endParaRPr lang="ru-RU"/>
        </a:p>
      </dgm:t>
    </dgm:pt>
    <dgm:pt modelId="{3064ED7C-7BB7-429E-986C-1CAB8CB2455D}" type="sibTrans" cxnId="{AB7CC002-3CF7-42C1-AB8C-8441D0E8E93E}">
      <dgm:prSet/>
      <dgm:spPr/>
      <dgm:t>
        <a:bodyPr/>
        <a:lstStyle/>
        <a:p>
          <a:endParaRPr lang="ru-RU"/>
        </a:p>
      </dgm:t>
    </dgm:pt>
    <dgm:pt modelId="{0D829469-682D-403D-9B09-3967BDF6C579}" type="pres">
      <dgm:prSet presAssocID="{542455E0-A305-4B81-A5DC-CDED0824E986}" presName="hierChild1" presStyleCnt="0">
        <dgm:presLayoutVars>
          <dgm:orgChart val="1"/>
          <dgm:chPref val="1"/>
          <dgm:dir/>
          <dgm:animOne val="branch"/>
          <dgm:animLvl val="lvl"/>
          <dgm:resizeHandles/>
        </dgm:presLayoutVars>
      </dgm:prSet>
      <dgm:spPr/>
      <dgm:t>
        <a:bodyPr/>
        <a:lstStyle/>
        <a:p>
          <a:endParaRPr lang="ru-RU"/>
        </a:p>
      </dgm:t>
    </dgm:pt>
    <dgm:pt modelId="{B6B0F850-C6D0-40FF-87F2-15EEABC91DC4}" type="pres">
      <dgm:prSet presAssocID="{9D4775CD-0782-4C1F-9A6F-55699892CD22}" presName="hierRoot1" presStyleCnt="0">
        <dgm:presLayoutVars>
          <dgm:hierBranch val="init"/>
        </dgm:presLayoutVars>
      </dgm:prSet>
      <dgm:spPr/>
    </dgm:pt>
    <dgm:pt modelId="{EB6296EB-684D-4C4F-B50A-7656E4647B53}" type="pres">
      <dgm:prSet presAssocID="{9D4775CD-0782-4C1F-9A6F-55699892CD22}" presName="rootComposite1" presStyleCnt="0"/>
      <dgm:spPr/>
    </dgm:pt>
    <dgm:pt modelId="{3FF2634C-469E-49CF-A68B-52B3FDE7FC74}" type="pres">
      <dgm:prSet presAssocID="{9D4775CD-0782-4C1F-9A6F-55699892CD22}" presName="rootText1" presStyleLbl="node0" presStyleIdx="0" presStyleCnt="1" custScaleX="226680" custScaleY="144655">
        <dgm:presLayoutVars>
          <dgm:chPref val="3"/>
        </dgm:presLayoutVars>
      </dgm:prSet>
      <dgm:spPr/>
      <dgm:t>
        <a:bodyPr/>
        <a:lstStyle/>
        <a:p>
          <a:endParaRPr lang="ru-RU"/>
        </a:p>
      </dgm:t>
    </dgm:pt>
    <dgm:pt modelId="{DAE208CF-0FF0-462E-B7E0-5DC14BF259E0}" type="pres">
      <dgm:prSet presAssocID="{9D4775CD-0782-4C1F-9A6F-55699892CD22}" presName="rootConnector1" presStyleLbl="node1" presStyleIdx="0" presStyleCnt="0"/>
      <dgm:spPr/>
      <dgm:t>
        <a:bodyPr/>
        <a:lstStyle/>
        <a:p>
          <a:endParaRPr lang="ru-RU"/>
        </a:p>
      </dgm:t>
    </dgm:pt>
    <dgm:pt modelId="{EE49EFA3-05B8-4D01-8240-FD1DD968CCAE}" type="pres">
      <dgm:prSet presAssocID="{9D4775CD-0782-4C1F-9A6F-55699892CD22}" presName="hierChild2" presStyleCnt="0"/>
      <dgm:spPr/>
    </dgm:pt>
    <dgm:pt modelId="{EC79C401-B74F-464F-B629-3C4791D72713}" type="pres">
      <dgm:prSet presAssocID="{50C25C71-727F-4FB1-B3D3-9F77DC35C132}" presName="Name37" presStyleLbl="parChTrans1D2" presStyleIdx="0" presStyleCnt="3"/>
      <dgm:spPr/>
      <dgm:t>
        <a:bodyPr/>
        <a:lstStyle/>
        <a:p>
          <a:endParaRPr lang="ru-RU"/>
        </a:p>
      </dgm:t>
    </dgm:pt>
    <dgm:pt modelId="{BDC3D6B3-4172-4C24-A715-D92963B295E6}" type="pres">
      <dgm:prSet presAssocID="{71047345-B440-47ED-B44F-55E84D9205C4}" presName="hierRoot2" presStyleCnt="0">
        <dgm:presLayoutVars>
          <dgm:hierBranch val="init"/>
        </dgm:presLayoutVars>
      </dgm:prSet>
      <dgm:spPr/>
    </dgm:pt>
    <dgm:pt modelId="{B45CA0AB-22EE-4F01-A48C-06AA68E7611F}" type="pres">
      <dgm:prSet presAssocID="{71047345-B440-47ED-B44F-55E84D9205C4}" presName="rootComposite" presStyleCnt="0"/>
      <dgm:spPr/>
    </dgm:pt>
    <dgm:pt modelId="{914F3AB1-4587-4487-9D6C-F2257C3ACAEC}" type="pres">
      <dgm:prSet presAssocID="{71047345-B440-47ED-B44F-55E84D9205C4}" presName="rootText" presStyleLbl="node2" presStyleIdx="0" presStyleCnt="3">
        <dgm:presLayoutVars>
          <dgm:chPref val="3"/>
        </dgm:presLayoutVars>
      </dgm:prSet>
      <dgm:spPr/>
      <dgm:t>
        <a:bodyPr/>
        <a:lstStyle/>
        <a:p>
          <a:endParaRPr lang="ru-RU"/>
        </a:p>
      </dgm:t>
    </dgm:pt>
    <dgm:pt modelId="{9F3E2509-4A1E-468B-B0AC-8D53DC9A34F0}" type="pres">
      <dgm:prSet presAssocID="{71047345-B440-47ED-B44F-55E84D9205C4}" presName="rootConnector" presStyleLbl="node2" presStyleIdx="0" presStyleCnt="3"/>
      <dgm:spPr/>
      <dgm:t>
        <a:bodyPr/>
        <a:lstStyle/>
        <a:p>
          <a:endParaRPr lang="ru-RU"/>
        </a:p>
      </dgm:t>
    </dgm:pt>
    <dgm:pt modelId="{9B0627A9-407D-45A6-8156-B7363F0D02C4}" type="pres">
      <dgm:prSet presAssocID="{71047345-B440-47ED-B44F-55E84D9205C4}" presName="hierChild4" presStyleCnt="0"/>
      <dgm:spPr/>
    </dgm:pt>
    <dgm:pt modelId="{ECB99763-2222-45CB-A2E2-E15DE47193CE}" type="pres">
      <dgm:prSet presAssocID="{71047345-B440-47ED-B44F-55E84D9205C4}" presName="hierChild5" presStyleCnt="0"/>
      <dgm:spPr/>
    </dgm:pt>
    <dgm:pt modelId="{AF48BBE2-E3D3-4030-A023-CBE6D7E1A66B}" type="pres">
      <dgm:prSet presAssocID="{EF30059B-74FD-4432-93AC-2F73DCD433E2}" presName="Name37" presStyleLbl="parChTrans1D2" presStyleIdx="1" presStyleCnt="3"/>
      <dgm:spPr/>
      <dgm:t>
        <a:bodyPr/>
        <a:lstStyle/>
        <a:p>
          <a:endParaRPr lang="ru-RU"/>
        </a:p>
      </dgm:t>
    </dgm:pt>
    <dgm:pt modelId="{585FED04-60EE-40F9-A998-671C1B20D3C1}" type="pres">
      <dgm:prSet presAssocID="{F668495A-6678-4DD0-B6B1-A1237FEDD757}" presName="hierRoot2" presStyleCnt="0">
        <dgm:presLayoutVars>
          <dgm:hierBranch val="init"/>
        </dgm:presLayoutVars>
      </dgm:prSet>
      <dgm:spPr/>
    </dgm:pt>
    <dgm:pt modelId="{A9D13CAE-C51A-4228-A209-18290D2274A8}" type="pres">
      <dgm:prSet presAssocID="{F668495A-6678-4DD0-B6B1-A1237FEDD757}" presName="rootComposite" presStyleCnt="0"/>
      <dgm:spPr/>
    </dgm:pt>
    <dgm:pt modelId="{E9F2E972-7915-40EC-9134-6E8EBDCCD748}" type="pres">
      <dgm:prSet presAssocID="{F668495A-6678-4DD0-B6B1-A1237FEDD757}" presName="rootText" presStyleLbl="node2" presStyleIdx="1" presStyleCnt="3">
        <dgm:presLayoutVars>
          <dgm:chPref val="3"/>
        </dgm:presLayoutVars>
      </dgm:prSet>
      <dgm:spPr/>
      <dgm:t>
        <a:bodyPr/>
        <a:lstStyle/>
        <a:p>
          <a:endParaRPr lang="ru-RU"/>
        </a:p>
      </dgm:t>
    </dgm:pt>
    <dgm:pt modelId="{A8A977F0-B923-41B5-A8F5-27A45877C446}" type="pres">
      <dgm:prSet presAssocID="{F668495A-6678-4DD0-B6B1-A1237FEDD757}" presName="rootConnector" presStyleLbl="node2" presStyleIdx="1" presStyleCnt="3"/>
      <dgm:spPr/>
      <dgm:t>
        <a:bodyPr/>
        <a:lstStyle/>
        <a:p>
          <a:endParaRPr lang="ru-RU"/>
        </a:p>
      </dgm:t>
    </dgm:pt>
    <dgm:pt modelId="{C23AE113-A106-491F-97C2-B77E04F5B1A5}" type="pres">
      <dgm:prSet presAssocID="{F668495A-6678-4DD0-B6B1-A1237FEDD757}" presName="hierChild4" presStyleCnt="0"/>
      <dgm:spPr/>
    </dgm:pt>
    <dgm:pt modelId="{E991FB25-B579-4E4D-AE41-B43F91783E88}" type="pres">
      <dgm:prSet presAssocID="{F668495A-6678-4DD0-B6B1-A1237FEDD757}" presName="hierChild5" presStyleCnt="0"/>
      <dgm:spPr/>
    </dgm:pt>
    <dgm:pt modelId="{C8E43874-8AE8-4614-85D9-2B80DE357BB4}" type="pres">
      <dgm:prSet presAssocID="{56D205CC-F5F4-4C86-9A77-E9BE89C5FFB8}" presName="Name37" presStyleLbl="parChTrans1D2" presStyleIdx="2" presStyleCnt="3"/>
      <dgm:spPr/>
      <dgm:t>
        <a:bodyPr/>
        <a:lstStyle/>
        <a:p>
          <a:endParaRPr lang="ru-RU"/>
        </a:p>
      </dgm:t>
    </dgm:pt>
    <dgm:pt modelId="{FBFA7AA4-08C6-4E16-A922-B8ECEBABAAB9}" type="pres">
      <dgm:prSet presAssocID="{1E0661CE-97B9-4DCD-A9C2-BF3A8E035550}" presName="hierRoot2" presStyleCnt="0">
        <dgm:presLayoutVars>
          <dgm:hierBranch val="init"/>
        </dgm:presLayoutVars>
      </dgm:prSet>
      <dgm:spPr/>
    </dgm:pt>
    <dgm:pt modelId="{B1D4E96C-0097-4B77-8A07-A01DBABBCBF9}" type="pres">
      <dgm:prSet presAssocID="{1E0661CE-97B9-4DCD-A9C2-BF3A8E035550}" presName="rootComposite" presStyleCnt="0"/>
      <dgm:spPr/>
    </dgm:pt>
    <dgm:pt modelId="{20A858F1-9090-4EEE-8271-512E2E95F287}" type="pres">
      <dgm:prSet presAssocID="{1E0661CE-97B9-4DCD-A9C2-BF3A8E035550}" presName="rootText" presStyleLbl="node2" presStyleIdx="2" presStyleCnt="3">
        <dgm:presLayoutVars>
          <dgm:chPref val="3"/>
        </dgm:presLayoutVars>
      </dgm:prSet>
      <dgm:spPr/>
      <dgm:t>
        <a:bodyPr/>
        <a:lstStyle/>
        <a:p>
          <a:endParaRPr lang="ru-RU"/>
        </a:p>
      </dgm:t>
    </dgm:pt>
    <dgm:pt modelId="{BE775CE0-E790-4CBF-9DC7-D444FABC8E54}" type="pres">
      <dgm:prSet presAssocID="{1E0661CE-97B9-4DCD-A9C2-BF3A8E035550}" presName="rootConnector" presStyleLbl="node2" presStyleIdx="2" presStyleCnt="3"/>
      <dgm:spPr/>
      <dgm:t>
        <a:bodyPr/>
        <a:lstStyle/>
        <a:p>
          <a:endParaRPr lang="ru-RU"/>
        </a:p>
      </dgm:t>
    </dgm:pt>
    <dgm:pt modelId="{B6346065-B4B8-49D8-A65C-4597D5AD2E15}" type="pres">
      <dgm:prSet presAssocID="{1E0661CE-97B9-4DCD-A9C2-BF3A8E035550}" presName="hierChild4" presStyleCnt="0"/>
      <dgm:spPr/>
    </dgm:pt>
    <dgm:pt modelId="{53AC9B14-DF64-4AAC-9067-6A50B7E9E4B5}" type="pres">
      <dgm:prSet presAssocID="{1E0661CE-97B9-4DCD-A9C2-BF3A8E035550}" presName="hierChild5" presStyleCnt="0"/>
      <dgm:spPr/>
    </dgm:pt>
    <dgm:pt modelId="{EBB3BF0B-6B8D-4E9F-A9CC-D8A153E8938C}" type="pres">
      <dgm:prSet presAssocID="{9D4775CD-0782-4C1F-9A6F-55699892CD22}" presName="hierChild3" presStyleCnt="0"/>
      <dgm:spPr/>
    </dgm:pt>
  </dgm:ptLst>
  <dgm:cxnLst>
    <dgm:cxn modelId="{B93F5964-0DCD-4E04-B5D6-C58ECC2AA4B2}" type="presOf" srcId="{542455E0-A305-4B81-A5DC-CDED0824E986}" destId="{0D829469-682D-403D-9B09-3967BDF6C579}" srcOrd="0" destOrd="0" presId="urn:microsoft.com/office/officeart/2005/8/layout/orgChart1#1"/>
    <dgm:cxn modelId="{56A4E36B-F22E-493D-9438-E85A869D39BC}" type="presOf" srcId="{71047345-B440-47ED-B44F-55E84D9205C4}" destId="{914F3AB1-4587-4487-9D6C-F2257C3ACAEC}" srcOrd="0" destOrd="0" presId="urn:microsoft.com/office/officeart/2005/8/layout/orgChart1#1"/>
    <dgm:cxn modelId="{658E25E8-BC91-4244-A93D-1A86B7053C09}" srcId="{542455E0-A305-4B81-A5DC-CDED0824E986}" destId="{9D4775CD-0782-4C1F-9A6F-55699892CD22}" srcOrd="0" destOrd="0" parTransId="{8890372C-DD11-466C-85CA-EFB7B4102F60}" sibTransId="{5F8FAFA1-8BD3-4464-AABA-A2722BAC0A9B}"/>
    <dgm:cxn modelId="{E4866C3D-9DDC-4B67-949C-CF6F53AA3B3C}" type="presOf" srcId="{F668495A-6678-4DD0-B6B1-A1237FEDD757}" destId="{A8A977F0-B923-41B5-A8F5-27A45877C446}" srcOrd="1" destOrd="0" presId="urn:microsoft.com/office/officeart/2005/8/layout/orgChart1#1"/>
    <dgm:cxn modelId="{4C028B85-F790-4724-A310-0BB0620B9F71}" type="presOf" srcId="{F668495A-6678-4DD0-B6B1-A1237FEDD757}" destId="{E9F2E972-7915-40EC-9134-6E8EBDCCD748}" srcOrd="0" destOrd="0" presId="urn:microsoft.com/office/officeart/2005/8/layout/orgChart1#1"/>
    <dgm:cxn modelId="{AB7CC002-3CF7-42C1-AB8C-8441D0E8E93E}" srcId="{9D4775CD-0782-4C1F-9A6F-55699892CD22}" destId="{1E0661CE-97B9-4DCD-A9C2-BF3A8E035550}" srcOrd="2" destOrd="0" parTransId="{56D205CC-F5F4-4C86-9A77-E9BE89C5FFB8}" sibTransId="{3064ED7C-7BB7-429E-986C-1CAB8CB2455D}"/>
    <dgm:cxn modelId="{0A987A36-6BDC-4AE9-A224-CCC09D77A933}" type="presOf" srcId="{9D4775CD-0782-4C1F-9A6F-55699892CD22}" destId="{DAE208CF-0FF0-462E-B7E0-5DC14BF259E0}" srcOrd="1" destOrd="0" presId="urn:microsoft.com/office/officeart/2005/8/layout/orgChart1#1"/>
    <dgm:cxn modelId="{D1C05431-F532-4DA4-BA87-91578A886CA2}" type="presOf" srcId="{56D205CC-F5F4-4C86-9A77-E9BE89C5FFB8}" destId="{C8E43874-8AE8-4614-85D9-2B80DE357BB4}" srcOrd="0" destOrd="0" presId="urn:microsoft.com/office/officeart/2005/8/layout/orgChart1#1"/>
    <dgm:cxn modelId="{2F094306-38CA-447D-BD9B-E08FC760FEFB}" type="presOf" srcId="{1E0661CE-97B9-4DCD-A9C2-BF3A8E035550}" destId="{BE775CE0-E790-4CBF-9DC7-D444FABC8E54}" srcOrd="1" destOrd="0" presId="urn:microsoft.com/office/officeart/2005/8/layout/orgChart1#1"/>
    <dgm:cxn modelId="{FD4988A4-B75F-469A-8666-77C0BF09ED00}" type="presOf" srcId="{50C25C71-727F-4FB1-B3D3-9F77DC35C132}" destId="{EC79C401-B74F-464F-B629-3C4791D72713}" srcOrd="0" destOrd="0" presId="urn:microsoft.com/office/officeart/2005/8/layout/orgChart1#1"/>
    <dgm:cxn modelId="{A8D33364-AAC6-4C14-ACB0-D3DEC904B687}" type="presOf" srcId="{EF30059B-74FD-4432-93AC-2F73DCD433E2}" destId="{AF48BBE2-E3D3-4030-A023-CBE6D7E1A66B}" srcOrd="0" destOrd="0" presId="urn:microsoft.com/office/officeart/2005/8/layout/orgChart1#1"/>
    <dgm:cxn modelId="{41D1B5CF-159D-49CE-BE88-59DFD61A4A0F}" srcId="{9D4775CD-0782-4C1F-9A6F-55699892CD22}" destId="{F668495A-6678-4DD0-B6B1-A1237FEDD757}" srcOrd="1" destOrd="0" parTransId="{EF30059B-74FD-4432-93AC-2F73DCD433E2}" sibTransId="{E10833FB-DADA-46F4-AB93-0C0FA7FD467C}"/>
    <dgm:cxn modelId="{0F5EEA6E-C371-4399-9FA6-A8C2FB373326}" type="presOf" srcId="{1E0661CE-97B9-4DCD-A9C2-BF3A8E035550}" destId="{20A858F1-9090-4EEE-8271-512E2E95F287}" srcOrd="0" destOrd="0" presId="urn:microsoft.com/office/officeart/2005/8/layout/orgChart1#1"/>
    <dgm:cxn modelId="{457F92AD-53EC-4B2B-B626-1FE80595D4CE}" type="presOf" srcId="{9D4775CD-0782-4C1F-9A6F-55699892CD22}" destId="{3FF2634C-469E-49CF-A68B-52B3FDE7FC74}" srcOrd="0" destOrd="0" presId="urn:microsoft.com/office/officeart/2005/8/layout/orgChart1#1"/>
    <dgm:cxn modelId="{E5CA10A5-2913-44FA-90B0-9BCCE86D042A}" type="presOf" srcId="{71047345-B440-47ED-B44F-55E84D9205C4}" destId="{9F3E2509-4A1E-468B-B0AC-8D53DC9A34F0}" srcOrd="1" destOrd="0" presId="urn:microsoft.com/office/officeart/2005/8/layout/orgChart1#1"/>
    <dgm:cxn modelId="{9CE8ADBC-1FC6-457D-B508-B206180CE283}" srcId="{9D4775CD-0782-4C1F-9A6F-55699892CD22}" destId="{71047345-B440-47ED-B44F-55E84D9205C4}" srcOrd="0" destOrd="0" parTransId="{50C25C71-727F-4FB1-B3D3-9F77DC35C132}" sibTransId="{D0A1E705-1CDE-4BF9-9693-638FCE559E24}"/>
    <dgm:cxn modelId="{68581578-C686-4D38-9102-2AB64CF27148}" type="presParOf" srcId="{0D829469-682D-403D-9B09-3967BDF6C579}" destId="{B6B0F850-C6D0-40FF-87F2-15EEABC91DC4}" srcOrd="0" destOrd="0" presId="urn:microsoft.com/office/officeart/2005/8/layout/orgChart1#1"/>
    <dgm:cxn modelId="{0367AEC8-5CA0-4A75-A9DF-27B71E5E780F}" type="presParOf" srcId="{B6B0F850-C6D0-40FF-87F2-15EEABC91DC4}" destId="{EB6296EB-684D-4C4F-B50A-7656E4647B53}" srcOrd="0" destOrd="0" presId="urn:microsoft.com/office/officeart/2005/8/layout/orgChart1#1"/>
    <dgm:cxn modelId="{B284D40A-98C6-4ECA-83B3-B9DC0C24BF3C}" type="presParOf" srcId="{EB6296EB-684D-4C4F-B50A-7656E4647B53}" destId="{3FF2634C-469E-49CF-A68B-52B3FDE7FC74}" srcOrd="0" destOrd="0" presId="urn:microsoft.com/office/officeart/2005/8/layout/orgChart1#1"/>
    <dgm:cxn modelId="{A28BB1B5-F8CF-43CA-985A-F8DBF28E564E}" type="presParOf" srcId="{EB6296EB-684D-4C4F-B50A-7656E4647B53}" destId="{DAE208CF-0FF0-462E-B7E0-5DC14BF259E0}" srcOrd="1" destOrd="0" presId="urn:microsoft.com/office/officeart/2005/8/layout/orgChart1#1"/>
    <dgm:cxn modelId="{F02E60A0-3B4C-4A05-93F3-A4F2D1327D4C}" type="presParOf" srcId="{B6B0F850-C6D0-40FF-87F2-15EEABC91DC4}" destId="{EE49EFA3-05B8-4D01-8240-FD1DD968CCAE}" srcOrd="1" destOrd="0" presId="urn:microsoft.com/office/officeart/2005/8/layout/orgChart1#1"/>
    <dgm:cxn modelId="{C25E216E-DF70-4C03-ABB6-B303C8304E59}" type="presParOf" srcId="{EE49EFA3-05B8-4D01-8240-FD1DD968CCAE}" destId="{EC79C401-B74F-464F-B629-3C4791D72713}" srcOrd="0" destOrd="0" presId="urn:microsoft.com/office/officeart/2005/8/layout/orgChart1#1"/>
    <dgm:cxn modelId="{69454554-9EE5-404B-9D02-B31101613FC9}" type="presParOf" srcId="{EE49EFA3-05B8-4D01-8240-FD1DD968CCAE}" destId="{BDC3D6B3-4172-4C24-A715-D92963B295E6}" srcOrd="1" destOrd="0" presId="urn:microsoft.com/office/officeart/2005/8/layout/orgChart1#1"/>
    <dgm:cxn modelId="{AA5D832C-9A67-4A05-B28C-A3BCC1A57251}" type="presParOf" srcId="{BDC3D6B3-4172-4C24-A715-D92963B295E6}" destId="{B45CA0AB-22EE-4F01-A48C-06AA68E7611F}" srcOrd="0" destOrd="0" presId="urn:microsoft.com/office/officeart/2005/8/layout/orgChart1#1"/>
    <dgm:cxn modelId="{2FFE0417-220A-452A-81E6-31AE31D429AF}" type="presParOf" srcId="{B45CA0AB-22EE-4F01-A48C-06AA68E7611F}" destId="{914F3AB1-4587-4487-9D6C-F2257C3ACAEC}" srcOrd="0" destOrd="0" presId="urn:microsoft.com/office/officeart/2005/8/layout/orgChart1#1"/>
    <dgm:cxn modelId="{13FBF039-6EA5-42FF-A004-05AC41564620}" type="presParOf" srcId="{B45CA0AB-22EE-4F01-A48C-06AA68E7611F}" destId="{9F3E2509-4A1E-468B-B0AC-8D53DC9A34F0}" srcOrd="1" destOrd="0" presId="urn:microsoft.com/office/officeart/2005/8/layout/orgChart1#1"/>
    <dgm:cxn modelId="{6277252F-90A2-4C6C-ACA7-89EA4DEEE2A1}" type="presParOf" srcId="{BDC3D6B3-4172-4C24-A715-D92963B295E6}" destId="{9B0627A9-407D-45A6-8156-B7363F0D02C4}" srcOrd="1" destOrd="0" presId="urn:microsoft.com/office/officeart/2005/8/layout/orgChart1#1"/>
    <dgm:cxn modelId="{5AF58A65-080F-45A2-AD3B-0D298D6EBCB5}" type="presParOf" srcId="{BDC3D6B3-4172-4C24-A715-D92963B295E6}" destId="{ECB99763-2222-45CB-A2E2-E15DE47193CE}" srcOrd="2" destOrd="0" presId="urn:microsoft.com/office/officeart/2005/8/layout/orgChart1#1"/>
    <dgm:cxn modelId="{B2866D15-274F-428F-BE46-3D6D1D20D0B0}" type="presParOf" srcId="{EE49EFA3-05B8-4D01-8240-FD1DD968CCAE}" destId="{AF48BBE2-E3D3-4030-A023-CBE6D7E1A66B}" srcOrd="2" destOrd="0" presId="urn:microsoft.com/office/officeart/2005/8/layout/orgChart1#1"/>
    <dgm:cxn modelId="{1B5A9676-6FC4-47C9-9332-30F2E7091ECB}" type="presParOf" srcId="{EE49EFA3-05B8-4D01-8240-FD1DD968CCAE}" destId="{585FED04-60EE-40F9-A998-671C1B20D3C1}" srcOrd="3" destOrd="0" presId="urn:microsoft.com/office/officeart/2005/8/layout/orgChart1#1"/>
    <dgm:cxn modelId="{295305B9-103D-430F-AA8A-0E0345B25B8B}" type="presParOf" srcId="{585FED04-60EE-40F9-A998-671C1B20D3C1}" destId="{A9D13CAE-C51A-4228-A209-18290D2274A8}" srcOrd="0" destOrd="0" presId="urn:microsoft.com/office/officeart/2005/8/layout/orgChart1#1"/>
    <dgm:cxn modelId="{601D8A14-4025-4615-B5FC-0B6AA1D7A90A}" type="presParOf" srcId="{A9D13CAE-C51A-4228-A209-18290D2274A8}" destId="{E9F2E972-7915-40EC-9134-6E8EBDCCD748}" srcOrd="0" destOrd="0" presId="urn:microsoft.com/office/officeart/2005/8/layout/orgChart1#1"/>
    <dgm:cxn modelId="{0A63E90E-16F9-4667-8B03-0FF3AB1B94CC}" type="presParOf" srcId="{A9D13CAE-C51A-4228-A209-18290D2274A8}" destId="{A8A977F0-B923-41B5-A8F5-27A45877C446}" srcOrd="1" destOrd="0" presId="urn:microsoft.com/office/officeart/2005/8/layout/orgChart1#1"/>
    <dgm:cxn modelId="{F2EE70D8-C4B3-427F-92E6-8FFA0367428C}" type="presParOf" srcId="{585FED04-60EE-40F9-A998-671C1B20D3C1}" destId="{C23AE113-A106-491F-97C2-B77E04F5B1A5}" srcOrd="1" destOrd="0" presId="urn:microsoft.com/office/officeart/2005/8/layout/orgChart1#1"/>
    <dgm:cxn modelId="{79B7A3AB-40C2-44E4-884A-BDB5A9BCF175}" type="presParOf" srcId="{585FED04-60EE-40F9-A998-671C1B20D3C1}" destId="{E991FB25-B579-4E4D-AE41-B43F91783E88}" srcOrd="2" destOrd="0" presId="urn:microsoft.com/office/officeart/2005/8/layout/orgChart1#1"/>
    <dgm:cxn modelId="{EEEAB7E9-8175-467C-BE5B-45C84CC8EA79}" type="presParOf" srcId="{EE49EFA3-05B8-4D01-8240-FD1DD968CCAE}" destId="{C8E43874-8AE8-4614-85D9-2B80DE357BB4}" srcOrd="4" destOrd="0" presId="urn:microsoft.com/office/officeart/2005/8/layout/orgChart1#1"/>
    <dgm:cxn modelId="{A9E2CA4B-992E-495D-9815-8B7702236F0E}" type="presParOf" srcId="{EE49EFA3-05B8-4D01-8240-FD1DD968CCAE}" destId="{FBFA7AA4-08C6-4E16-A922-B8ECEBABAAB9}" srcOrd="5" destOrd="0" presId="urn:microsoft.com/office/officeart/2005/8/layout/orgChart1#1"/>
    <dgm:cxn modelId="{47633113-0114-41C5-96EE-75D507539334}" type="presParOf" srcId="{FBFA7AA4-08C6-4E16-A922-B8ECEBABAAB9}" destId="{B1D4E96C-0097-4B77-8A07-A01DBABBCBF9}" srcOrd="0" destOrd="0" presId="urn:microsoft.com/office/officeart/2005/8/layout/orgChart1#1"/>
    <dgm:cxn modelId="{9DE1EA7E-DECE-4611-8B40-11D7A2474B3D}" type="presParOf" srcId="{B1D4E96C-0097-4B77-8A07-A01DBABBCBF9}" destId="{20A858F1-9090-4EEE-8271-512E2E95F287}" srcOrd="0" destOrd="0" presId="urn:microsoft.com/office/officeart/2005/8/layout/orgChart1#1"/>
    <dgm:cxn modelId="{E85BEE42-1A86-44FB-B9DF-D7690FB59A56}" type="presParOf" srcId="{B1D4E96C-0097-4B77-8A07-A01DBABBCBF9}" destId="{BE775CE0-E790-4CBF-9DC7-D444FABC8E54}" srcOrd="1" destOrd="0" presId="urn:microsoft.com/office/officeart/2005/8/layout/orgChart1#1"/>
    <dgm:cxn modelId="{2E0D62F2-6E73-47D5-AB62-E36A2F6F4953}" type="presParOf" srcId="{FBFA7AA4-08C6-4E16-A922-B8ECEBABAAB9}" destId="{B6346065-B4B8-49D8-A65C-4597D5AD2E15}" srcOrd="1" destOrd="0" presId="urn:microsoft.com/office/officeart/2005/8/layout/orgChart1#1"/>
    <dgm:cxn modelId="{7D96A11D-A2B5-49B4-AA09-0E1989BB0965}" type="presParOf" srcId="{FBFA7AA4-08C6-4E16-A922-B8ECEBABAAB9}" destId="{53AC9B14-DF64-4AAC-9067-6A50B7E9E4B5}" srcOrd="2" destOrd="0" presId="urn:microsoft.com/office/officeart/2005/8/layout/orgChart1#1"/>
    <dgm:cxn modelId="{A2385671-1E42-4A49-A7D4-2E99B468688E}" type="presParOf" srcId="{B6B0F850-C6D0-40FF-87F2-15EEABC91DC4}" destId="{EBB3BF0B-6B8D-4E9F-A9CC-D8A153E8938C}"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43874-8AE8-4614-85D9-2B80DE357BB4}">
      <dsp:nvSpPr>
        <dsp:cNvPr id="0" name=""/>
        <dsp:cNvSpPr/>
      </dsp:nvSpPr>
      <dsp:spPr>
        <a:xfrm>
          <a:off x="3692686" y="2414631"/>
          <a:ext cx="2612602" cy="453426"/>
        </a:xfrm>
        <a:custGeom>
          <a:avLst/>
          <a:gdLst/>
          <a:ahLst/>
          <a:cxnLst/>
          <a:rect l="0" t="0" r="0" b="0"/>
          <a:pathLst>
            <a:path>
              <a:moveTo>
                <a:pt x="0" y="0"/>
              </a:moveTo>
              <a:lnTo>
                <a:pt x="0" y="226713"/>
              </a:lnTo>
              <a:lnTo>
                <a:pt x="2612602" y="226713"/>
              </a:lnTo>
              <a:lnTo>
                <a:pt x="2612602" y="453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8BBE2-E3D3-4030-A023-CBE6D7E1A66B}">
      <dsp:nvSpPr>
        <dsp:cNvPr id="0" name=""/>
        <dsp:cNvSpPr/>
      </dsp:nvSpPr>
      <dsp:spPr>
        <a:xfrm>
          <a:off x="3646966" y="2414631"/>
          <a:ext cx="91440" cy="453426"/>
        </a:xfrm>
        <a:custGeom>
          <a:avLst/>
          <a:gdLst/>
          <a:ahLst/>
          <a:cxnLst/>
          <a:rect l="0" t="0" r="0" b="0"/>
          <a:pathLst>
            <a:path>
              <a:moveTo>
                <a:pt x="45720" y="0"/>
              </a:moveTo>
              <a:lnTo>
                <a:pt x="45720" y="453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9C401-B74F-464F-B629-3C4791D72713}">
      <dsp:nvSpPr>
        <dsp:cNvPr id="0" name=""/>
        <dsp:cNvSpPr/>
      </dsp:nvSpPr>
      <dsp:spPr>
        <a:xfrm>
          <a:off x="1080083" y="2414631"/>
          <a:ext cx="2612602" cy="453426"/>
        </a:xfrm>
        <a:custGeom>
          <a:avLst/>
          <a:gdLst/>
          <a:ahLst/>
          <a:cxnLst/>
          <a:rect l="0" t="0" r="0" b="0"/>
          <a:pathLst>
            <a:path>
              <a:moveTo>
                <a:pt x="2612602" y="0"/>
              </a:moveTo>
              <a:lnTo>
                <a:pt x="2612602" y="226713"/>
              </a:lnTo>
              <a:lnTo>
                <a:pt x="0" y="226713"/>
              </a:lnTo>
              <a:lnTo>
                <a:pt x="0" y="453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2634C-469E-49CF-A68B-52B3FDE7FC74}">
      <dsp:nvSpPr>
        <dsp:cNvPr id="0" name=""/>
        <dsp:cNvSpPr/>
      </dsp:nvSpPr>
      <dsp:spPr>
        <a:xfrm>
          <a:off x="1245476" y="852953"/>
          <a:ext cx="4894419" cy="15616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Три базовых ценности</a:t>
          </a:r>
          <a:endParaRPr lang="ru-RU" sz="3300" kern="1200" dirty="0"/>
        </a:p>
      </dsp:txBody>
      <dsp:txXfrm>
        <a:off x="1245476" y="852953"/>
        <a:ext cx="4894419" cy="1561677"/>
      </dsp:txXfrm>
    </dsp:sp>
    <dsp:sp modelId="{914F3AB1-4587-4487-9D6C-F2257C3ACAEC}">
      <dsp:nvSpPr>
        <dsp:cNvPr id="0" name=""/>
        <dsp:cNvSpPr/>
      </dsp:nvSpPr>
      <dsp:spPr>
        <a:xfrm>
          <a:off x="495" y="2868058"/>
          <a:ext cx="2159175" cy="1079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Отечество</a:t>
          </a:r>
          <a:endParaRPr lang="ru-RU" sz="3300" kern="1200" dirty="0"/>
        </a:p>
      </dsp:txBody>
      <dsp:txXfrm>
        <a:off x="495" y="2868058"/>
        <a:ext cx="2159175" cy="1079587"/>
      </dsp:txXfrm>
    </dsp:sp>
    <dsp:sp modelId="{E9F2E972-7915-40EC-9134-6E8EBDCCD748}">
      <dsp:nvSpPr>
        <dsp:cNvPr id="0" name=""/>
        <dsp:cNvSpPr/>
      </dsp:nvSpPr>
      <dsp:spPr>
        <a:xfrm>
          <a:off x="2613098" y="2868058"/>
          <a:ext cx="2159175" cy="1079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Семья</a:t>
          </a:r>
          <a:endParaRPr lang="ru-RU" sz="3300" kern="1200" dirty="0"/>
        </a:p>
      </dsp:txBody>
      <dsp:txXfrm>
        <a:off x="2613098" y="2868058"/>
        <a:ext cx="2159175" cy="1079587"/>
      </dsp:txXfrm>
    </dsp:sp>
    <dsp:sp modelId="{20A858F1-9090-4EEE-8271-512E2E95F287}">
      <dsp:nvSpPr>
        <dsp:cNvPr id="0" name=""/>
        <dsp:cNvSpPr/>
      </dsp:nvSpPr>
      <dsp:spPr>
        <a:xfrm>
          <a:off x="5225700" y="2868058"/>
          <a:ext cx="2159175" cy="1079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Культурная традиция</a:t>
          </a:r>
          <a:endParaRPr lang="ru-RU" sz="3300" kern="1200" dirty="0"/>
        </a:p>
      </dsp:txBody>
      <dsp:txXfrm>
        <a:off x="5225700" y="2868058"/>
        <a:ext cx="2159175" cy="10795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b="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b="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0809BF3-5E03-406F-8107-0D317FE4D075}" type="datetimeFigureOut">
              <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30.06.2026</a:t>
            </a:fld>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2" charset="0"/>
                <a:ea typeface="+mn-ea"/>
                <a:cs typeface="+mn-cs"/>
              </a:rPr>
              <a:t>Образец текста</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2" charset="0"/>
                <a:ea typeface="+mn-ea"/>
                <a:cs typeface="+mn-cs"/>
              </a:rPr>
              <a:t>Второй уровень</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2" charset="0"/>
                <a:ea typeface="+mn-ea"/>
                <a:cs typeface="+mn-cs"/>
              </a:rPr>
              <a:t>Третий уровень</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2" charset="0"/>
                <a:ea typeface="+mn-ea"/>
                <a:cs typeface="+mn-cs"/>
              </a:rPr>
              <a:t>Четвертый уровень</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2" charset="0"/>
                <a:ea typeface="+mn-ea"/>
                <a:cs typeface="+mn-cs"/>
              </a:rPr>
              <a:t>Пятый уровень</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b="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b="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FA0A470-A219-49A6-A855-1723BF0BFFD6}" type="slidenum">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081970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TextEdit="1"/>
          </p:cNvSpPr>
          <p:nvPr>
            <p:ph type="sldImg"/>
          </p:nvPr>
        </p:nvSpPr>
        <p:spPr>
          <a:xfrm>
            <a:off x="1320800" y="879475"/>
            <a:ext cx="4217988" cy="3163888"/>
          </a:xfrm>
          <a:solidFill>
            <a:srgbClr val="FFFFFF">
              <a:alpha val="100000"/>
            </a:srgbClr>
          </a:solidFill>
          <a:ln/>
        </p:spPr>
      </p:sp>
      <p:sp>
        <p:nvSpPr>
          <p:cNvPr id="10243" name="Rectangle 2"/>
          <p:cNvSpPr>
            <a:spLocks noGrp="1"/>
          </p:cNvSpPr>
          <p:nvPr>
            <p:ph type="body" idx="1"/>
          </p:nvPr>
        </p:nvSpPr>
        <p:spPr>
          <a:xfrm>
            <a:off x="1062038" y="4349750"/>
            <a:ext cx="4737100" cy="3509963"/>
          </a:xfrm>
          <a:ln/>
        </p:spPr>
        <p:txBody>
          <a:bodyPr wrap="none" lIns="0" tIns="0" rIns="0" bIns="0" anchor="ctr" anchorCtr="0"/>
          <a:lstStyle/>
          <a:p>
            <a:pPr lvl="0" eaLnBrk="1" hangingPunct="1"/>
            <a:endParaRPr dirty="0"/>
          </a:p>
        </p:txBody>
      </p:sp>
    </p:spTree>
    <p:extLst>
      <p:ext uri="{BB962C8B-B14F-4D97-AF65-F5344CB8AC3E}">
        <p14:creationId xmlns:p14="http://schemas.microsoft.com/office/powerpoint/2010/main" val="265859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Овал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 name="Овал 13"/>
          <p:cNvSpPr/>
          <p:nvPr/>
        </p:nvSpPr>
        <p:spPr>
          <a:xfrm>
            <a:off x="1157288" y="1344613"/>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6" name="Дата 6"/>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822850E-2349-427D-AAFB-57750A7393F8}"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7" name="Нижний колонтитул 19"/>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8" name="Номер слайда 9"/>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FE377F4-CD03-4926-829B-F769B2C6165E}"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Замещающая 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FD6B80-ECC9-4E98-9E58-7CB4726CAFB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B96B473-614A-4508-94C9-B98CC43E79D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Замещающая 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FD6B80-ECC9-4E98-9E58-7CB4726CAFB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B96B473-614A-4508-94C9-B98CC43E79D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435100" y="274638"/>
            <a:ext cx="749935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435100" y="1447800"/>
            <a:ext cx="3673475" cy="2324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5260975" y="1447800"/>
            <a:ext cx="3673475" cy="2324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435100" y="3924300"/>
            <a:ext cx="3673475" cy="2324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5260975" y="3924300"/>
            <a:ext cx="3673475" cy="2324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Замещающая 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FD6B80-ECC9-4E98-9E58-7CB4726CAFB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8" name="Замещающий 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9" name="Замещающий номер слайда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B96B473-614A-4508-94C9-B98CC43E79D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FD6B80-ECC9-4E98-9E58-7CB4726CAFB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3" name="Замещающий 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4" name="Замещающий номер слайда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B96B473-614A-4508-94C9-B98CC43E79D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Замещающая 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FD6B80-ECC9-4E98-9E58-7CB4726CAFB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B96B473-614A-4508-94C9-B98CC43E79D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Прямоугольник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Овал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7" name="Овал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18" name="Дата 3"/>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FF72042-476D-4B22-B600-96688744D17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9" name="Нижний колонтитул 4"/>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20" name="Номер слайда 5"/>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C2AC565-C9A5-4EE2-ACE5-3C3548276333}"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Замещающая 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FD6B80-ECC9-4E98-9E58-7CB4726CAFB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B96B473-614A-4508-94C9-B98CC43E79D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Дата 6"/>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496E878-56F6-404B-87EC-2419C8DB11C8}"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4" name="Нижний колонтитул 7"/>
          <p:cNvSpPr>
            <a:spLocks noGrp="1"/>
          </p:cNvSpPr>
          <p:nvPr>
            <p:ph type="ftr" sz="quarter" idx="1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6" name="Номер слайда 8"/>
          <p:cNvSpPr>
            <a:spLocks noGrp="1"/>
          </p:cNvSpPr>
          <p:nvPr>
            <p:ph type="sldNum" sz="quarter" idx="1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E075314-5563-43DB-9FA0-B1D6C0D3524F}"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smtClean="0"/>
              <a:t>Образец заголовка</a:t>
            </a:r>
            <a:endParaRPr lang="en-US"/>
          </a:p>
        </p:txBody>
      </p:sp>
      <p:sp>
        <p:nvSpPr>
          <p:cNvPr id="3" name="Замещающая дата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FD6B80-ECC9-4E98-9E58-7CB4726CAFB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4" name="Замещающий нижний колонтитул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5" name="Замещающий номер слайда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B96B473-614A-4508-94C9-B98CC43E79D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1014413" y="0"/>
            <a:ext cx="81295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Прямоугольник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Дата 1"/>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CD04567-2B68-4ACE-8401-8FF27776CDFE}"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7" name="Нижний колонтитул 2"/>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8" name="Номер слайда 3"/>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5BB5488-1D7C-4DAC-AFB8-94FACA8BE6A3}"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Дата 4"/>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2E05FD6-4F8D-4A61-A6EA-1ADC4ED7BB8A}"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4" name="Нижний колонтитул 5"/>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6" name="Номер слайда 6"/>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B44AA79-25A4-492E-A544-ABF3F5B109E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marL="0" marR="0" lvl="0" indent="-283210" algn="l" defTabSz="914400" rtl="0" eaLnBrk="1" fontAlgn="auto" latinLnBrk="0" hangingPunct="1">
              <a:lnSpc>
                <a:spcPts val="3000"/>
              </a:lnSpc>
              <a:spcBef>
                <a:spcPts val="600"/>
              </a:spcBef>
              <a:spcAft>
                <a:spcPts val="0"/>
              </a:spcAft>
              <a:buClr>
                <a:schemeClr val="accent1"/>
              </a:buClr>
              <a:buSzPct val="80000"/>
              <a:buFont typeface="Wingdings 2" panose="05020102010507070707"/>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4" name="Блок-схема: процесс 13"/>
          <p:cNvSpPr/>
          <p:nvPr/>
        </p:nvSpPr>
        <p:spPr>
          <a:xfrm rot="19468671">
            <a:off x="396875" y="954088"/>
            <a:ext cx="685800"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Блок-схема: процесс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vert="horz" wrap="square" lIns="91440" tIns="274320" rIns="91440" bIns="45720" numCol="1" anchor="t" anchorCtr="0" compatLnSpc="1">
            <a:normAutofit/>
          </a:bodyPr>
          <a:lstStyle>
            <a:lvl1pPr indent="0">
              <a:buNone/>
              <a:defRPr sz="3200"/>
            </a:lvl1pPr>
          </a:lstStyle>
          <a:p>
            <a:pPr marL="365125"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r>
              <a:rPr kumimoji="0" lang="ru-RU" sz="3200" b="0" i="0" u="none" strike="noStrike" kern="1200" cap="none" spc="0" normalizeH="0" baseline="0" noProof="0" smtClean="0">
                <a:ln>
                  <a:noFill/>
                </a:ln>
                <a:solidFill>
                  <a:schemeClr val="tx1"/>
                </a:solidFill>
                <a:effectLst/>
                <a:uLnTx/>
                <a:uFillTx/>
                <a:latin typeface="+mn-lt"/>
                <a:ea typeface="+mn-ea"/>
                <a:cs typeface="+mn-cs"/>
              </a:rPr>
              <a:t>Вставка рисунка</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7" name="Дата 4"/>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659F61C-F15D-4B81-B0B5-25FFBE5D8FAA}"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8" name="Нижний колонтитул 5"/>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9" name="Номер слайда 6"/>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BB151D3-0249-46F0-9C1D-11E764EBF71D}"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Овал 7"/>
          <p:cNvSpPr/>
          <p:nvPr/>
        </p:nvSpPr>
        <p:spPr>
          <a:xfrm>
            <a:off x="168275" y="20638"/>
            <a:ext cx="1703388" cy="17033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p>
            <a:r>
              <a:rPr lang="ru-RU" smtClean="0"/>
              <a:t>Образец заголовка</a:t>
            </a:r>
            <a:endParaRPr lang="en-US"/>
          </a:p>
        </p:txBody>
      </p:sp>
      <p:sp>
        <p:nvSpPr>
          <p:cNvPr id="1033" name="Текст 8"/>
          <p:cNvSpPr>
            <a:spLocks noGrp="1"/>
          </p:cNvSpPr>
          <p:nvPr>
            <p:ph type="body" idx="1"/>
          </p:nvPr>
        </p:nvSpPr>
        <p:spPr>
          <a:xfrm>
            <a:off x="1435100" y="1447800"/>
            <a:ext cx="7499350" cy="4800600"/>
          </a:xfrm>
          <a:prstGeom prst="rect">
            <a:avLst/>
          </a:prstGeom>
          <a:noFill/>
          <a:ln w="9525">
            <a:noFill/>
          </a:ln>
        </p:spPr>
        <p:txBody>
          <a:bodyPr/>
          <a:lstStyle/>
          <a:p>
            <a:pPr lvl="0"/>
            <a:r>
              <a:rPr dirty="0"/>
              <a:t>Образец текста</a:t>
            </a:r>
          </a:p>
          <a:p>
            <a:pPr lvl="1"/>
            <a:r>
              <a:rPr dirty="0"/>
              <a:t>Второй уровень</a:t>
            </a:r>
          </a:p>
          <a:p>
            <a:pPr lvl="2"/>
            <a:r>
              <a:rPr dirty="0"/>
              <a:t>Третий уровень</a:t>
            </a:r>
          </a:p>
          <a:p>
            <a:pPr lvl="3"/>
            <a:r>
              <a:rPr dirty="0"/>
              <a:t>Четвертый уровень</a:t>
            </a:r>
          </a:p>
          <a:p>
            <a:pPr lvl="4"/>
            <a:r>
              <a:rPr dirty="0"/>
              <a:t>Пятый уровень</a:t>
            </a:r>
            <a:endParaRPr lang="en-US" altLang="x-none" dirty="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b="0">
                <a:solidFill>
                  <a:schemeClr val="bg2">
                    <a:shade val="50000"/>
                    <a:satMod val="20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AFD6B80-ECC9-4E98-9E58-7CB4726CAFB6}" type="datetimeFigureOut">
              <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rPr>
              <a:t>30.06.2026</a:t>
            </a:fld>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b="0">
                <a:solidFill>
                  <a:schemeClr val="bg2">
                    <a:shade val="50000"/>
                    <a:satMod val="20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22" name="Номер слайда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lgn="ctr" eaLnBrk="1" hangingPunct="1">
              <a:defRPr sz="1200" b="0">
                <a:solidFill>
                  <a:srgbClr val="B5A788"/>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B96B473-614A-4508-94C9-B98CC43E79DB}" type="slidenum">
              <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rPr>
              <a:t>‹#›</a:t>
            </a:fld>
            <a:endParaRPr kumimoji="0" lang="ru-RU" sz="1200" b="0" i="0" u="none" strike="noStrike" kern="1200" cap="none" spc="0" normalizeH="0" baseline="0" noProof="0" smtClean="0">
              <a:ln>
                <a:noFill/>
              </a:ln>
              <a:solidFill>
                <a:srgbClr val="B5A788"/>
              </a:solidFill>
              <a:effectLst/>
              <a:uLnTx/>
              <a:uFillTx/>
              <a:latin typeface="Corbel" panose="020B0503020204020204" pitchFamily="34" charset="0"/>
              <a:ea typeface="+mn-ea"/>
              <a:cs typeface="+mn-cs"/>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newsflash/>
  </p:transition>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anose="020B0503020204020204" pitchFamily="34" charset="0"/>
        </a:defRPr>
      </a:lvl2pPr>
      <a:lvl3pPr algn="l" rtl="0" eaLnBrk="0" fontAlgn="base" hangingPunct="0">
        <a:spcBef>
          <a:spcPct val="0"/>
        </a:spcBef>
        <a:spcAft>
          <a:spcPct val="0"/>
        </a:spcAft>
        <a:defRPr sz="4300">
          <a:solidFill>
            <a:srgbClr val="572314"/>
          </a:solidFill>
          <a:latin typeface="Corbel" panose="020B0503020204020204" pitchFamily="34" charset="0"/>
        </a:defRPr>
      </a:lvl3pPr>
      <a:lvl4pPr algn="l" rtl="0" eaLnBrk="0" fontAlgn="base" hangingPunct="0">
        <a:spcBef>
          <a:spcPct val="0"/>
        </a:spcBef>
        <a:spcAft>
          <a:spcPct val="0"/>
        </a:spcAft>
        <a:defRPr sz="4300">
          <a:solidFill>
            <a:srgbClr val="572314"/>
          </a:solidFill>
          <a:latin typeface="Corbel" panose="020B0503020204020204" pitchFamily="34" charset="0"/>
        </a:defRPr>
      </a:lvl4pPr>
      <a:lvl5pPr algn="l" rtl="0" eaLnBrk="0" fontAlgn="base" hangingPunct="0">
        <a:spcBef>
          <a:spcPct val="0"/>
        </a:spcBef>
        <a:spcAft>
          <a:spcPct val="0"/>
        </a:spcAft>
        <a:defRPr sz="4300">
          <a:solidFill>
            <a:srgbClr val="572314"/>
          </a:solidFill>
          <a:latin typeface="Corbel" panose="020B0503020204020204" pitchFamily="34" charset="0"/>
        </a:defRPr>
      </a:lvl5pPr>
      <a:lvl6pPr marL="457200" algn="l" rtl="0" fontAlgn="base">
        <a:spcBef>
          <a:spcPct val="0"/>
        </a:spcBef>
        <a:spcAft>
          <a:spcPct val="0"/>
        </a:spcAft>
        <a:defRPr sz="4300">
          <a:solidFill>
            <a:srgbClr val="572314"/>
          </a:solidFill>
          <a:latin typeface="Corbel" panose="020B0503020204020204" pitchFamily="34" charset="0"/>
        </a:defRPr>
      </a:lvl6pPr>
      <a:lvl7pPr marL="914400" algn="l" rtl="0" fontAlgn="base">
        <a:spcBef>
          <a:spcPct val="0"/>
        </a:spcBef>
        <a:spcAft>
          <a:spcPct val="0"/>
        </a:spcAft>
        <a:defRPr sz="4300">
          <a:solidFill>
            <a:srgbClr val="572314"/>
          </a:solidFill>
          <a:latin typeface="Corbel" panose="020B0503020204020204" pitchFamily="34" charset="0"/>
        </a:defRPr>
      </a:lvl7pPr>
      <a:lvl8pPr marL="1371600" algn="l" rtl="0" fontAlgn="base">
        <a:spcBef>
          <a:spcPct val="0"/>
        </a:spcBef>
        <a:spcAft>
          <a:spcPct val="0"/>
        </a:spcAft>
        <a:defRPr sz="4300">
          <a:solidFill>
            <a:srgbClr val="572314"/>
          </a:solidFill>
          <a:latin typeface="Corbel" panose="020B0503020204020204" pitchFamily="34" charset="0"/>
        </a:defRPr>
      </a:lvl8pPr>
      <a:lvl9pPr marL="1828800" algn="l" rtl="0" fontAlgn="base">
        <a:spcBef>
          <a:spcPct val="0"/>
        </a:spcBef>
        <a:spcAft>
          <a:spcPct val="0"/>
        </a:spcAft>
        <a:defRPr sz="4300">
          <a:solidFill>
            <a:srgbClr val="572314"/>
          </a:solidFill>
          <a:latin typeface="Corbel" panose="020B0503020204020204"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stretch>
            <a:fillRect/>
          </a:stretch>
        </p:blipFill>
        <p:spPr>
          <a:xfrm>
            <a:off x="0" y="-142875"/>
            <a:ext cx="6076950" cy="2286000"/>
          </a:xfrm>
          <a:prstGeom prst="rect">
            <a:avLst/>
          </a:prstGeom>
          <a:noFill/>
          <a:ln w="9525">
            <a:noFill/>
          </a:ln>
        </p:spPr>
      </p:pic>
      <p:pic>
        <p:nvPicPr>
          <p:cNvPr id="9219" name="Picture 2"/>
          <p:cNvPicPr>
            <a:picLocks noChangeAspect="1"/>
          </p:cNvPicPr>
          <p:nvPr/>
        </p:nvPicPr>
        <p:blipFill>
          <a:blip r:embed="rId4"/>
          <a:stretch>
            <a:fillRect/>
          </a:stretch>
        </p:blipFill>
        <p:spPr>
          <a:xfrm>
            <a:off x="6067425" y="-142875"/>
            <a:ext cx="3076575" cy="2286000"/>
          </a:xfrm>
          <a:prstGeom prst="rect">
            <a:avLst/>
          </a:prstGeom>
          <a:noFill/>
          <a:ln w="9525">
            <a:noFill/>
          </a:ln>
        </p:spPr>
      </p:pic>
      <p:sp>
        <p:nvSpPr>
          <p:cNvPr id="9220" name="Rectangle 4"/>
          <p:cNvSpPr/>
          <p:nvPr/>
        </p:nvSpPr>
        <p:spPr>
          <a:xfrm>
            <a:off x="468313" y="2500313"/>
            <a:ext cx="8280400" cy="3046412"/>
          </a:xfrm>
          <a:prstGeom prst="rect">
            <a:avLst/>
          </a:prstGeom>
          <a:noFill/>
          <a:ln w="9525">
            <a:noFill/>
          </a:ln>
        </p:spPr>
        <p:txBody>
          <a:bodyPr>
            <a:spAutoFit/>
          </a:bodyPr>
          <a:lstStyle/>
          <a:p>
            <a:pPr algn="ctr" eaLnBrk="1" hangingPunct="1">
              <a:lnSpc>
                <a:spcPct val="120000"/>
              </a:lnSpc>
            </a:pPr>
            <a:r>
              <a:rPr sz="2000" dirty="0">
                <a:solidFill>
                  <a:srgbClr val="0070C0"/>
                </a:solidFill>
                <a:latin typeface="Arial" panose="020B0604020202020204" pitchFamily="34" charset="0"/>
              </a:rPr>
              <a:t>РОДИТЕЛЬСКОЕ СОБРАНИЕ в 3 классе</a:t>
            </a:r>
          </a:p>
          <a:p>
            <a:pPr algn="ctr" eaLnBrk="1" hangingPunct="1">
              <a:lnSpc>
                <a:spcPct val="120000"/>
              </a:lnSpc>
            </a:pPr>
            <a:r>
              <a:rPr sz="2800" dirty="0">
                <a:solidFill>
                  <a:srgbClr val="002060"/>
                </a:solidFill>
                <a:latin typeface="Arial" panose="020B0604020202020204" pitchFamily="34" charset="0"/>
              </a:rPr>
              <a:t>по выбору </a:t>
            </a:r>
            <a:r>
              <a:rPr sz="2800" dirty="0" err="1">
                <a:solidFill>
                  <a:srgbClr val="002060"/>
                </a:solidFill>
                <a:latin typeface="Arial" panose="020B0604020202020204" pitchFamily="34" charset="0"/>
              </a:rPr>
              <a:t>модуля</a:t>
            </a:r>
            <a:r>
              <a:rPr sz="2800" dirty="0">
                <a:solidFill>
                  <a:srgbClr val="002060"/>
                </a:solidFill>
                <a:latin typeface="Arial" panose="020B0604020202020204" pitchFamily="34" charset="0"/>
              </a:rPr>
              <a:t> </a:t>
            </a:r>
            <a:r>
              <a:rPr lang="ru-RU" sz="2800" dirty="0" smtClean="0">
                <a:solidFill>
                  <a:srgbClr val="002060"/>
                </a:solidFill>
                <a:latin typeface="Arial" panose="020B0604020202020204" pitchFamily="34" charset="0"/>
              </a:rPr>
              <a:t>учебного предмета</a:t>
            </a:r>
            <a:endParaRPr sz="2800" dirty="0">
              <a:solidFill>
                <a:srgbClr val="002060"/>
              </a:solidFill>
              <a:latin typeface="Arial" panose="020B0604020202020204" pitchFamily="34" charset="0"/>
            </a:endParaRPr>
          </a:p>
          <a:p>
            <a:pPr algn="ctr" eaLnBrk="1" hangingPunct="1">
              <a:lnSpc>
                <a:spcPct val="120000"/>
              </a:lnSpc>
            </a:pPr>
            <a:r>
              <a:rPr sz="2800" dirty="0">
                <a:solidFill>
                  <a:srgbClr val="002060"/>
                </a:solidFill>
                <a:latin typeface="Arial" panose="020B0604020202020204" pitchFamily="34" charset="0"/>
              </a:rPr>
              <a:t>«Основы религиозных культур и светской этики»</a:t>
            </a:r>
          </a:p>
          <a:p>
            <a:pPr algn="ctr" eaLnBrk="1" hangingPunct="1">
              <a:lnSpc>
                <a:spcPct val="120000"/>
              </a:lnSpc>
            </a:pPr>
            <a:endParaRPr sz="2800" dirty="0">
              <a:solidFill>
                <a:srgbClr val="002060"/>
              </a:solidFill>
              <a:latin typeface="Arial" panose="020B0604020202020204" pitchFamily="34" charset="0"/>
            </a:endParaRPr>
          </a:p>
          <a:p>
            <a:pPr algn="ctr" eaLnBrk="1" hangingPunct="1">
              <a:lnSpc>
                <a:spcPct val="120000"/>
              </a:lnSpc>
            </a:pPr>
            <a:endParaRPr sz="2800" dirty="0">
              <a:solidFill>
                <a:srgbClr val="002060"/>
              </a:solidFill>
              <a:latin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888" y="188913"/>
            <a:ext cx="7675563" cy="1228725"/>
          </a:xfrm>
        </p:spPr>
        <p:txBody>
          <a:bodyPr anchor="ct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«Основы иудейской культуры»</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pic>
        <p:nvPicPr>
          <p:cNvPr id="20483" name="Содержимое 4" descr="Exar354yurmple22.jpg.png"/>
          <p:cNvPicPr>
            <a:picLocks noGrp="1" noChangeAspect="1"/>
          </p:cNvPicPr>
          <p:nvPr>
            <p:ph sz="half" idx="1"/>
          </p:nvPr>
        </p:nvPicPr>
        <p:blipFill>
          <a:blip r:embed="rId2"/>
          <a:srcRect/>
          <a:stretch>
            <a:fillRect/>
          </a:stretch>
        </p:blipFill>
        <p:spPr>
          <a:xfrm>
            <a:off x="1258888" y="1484313"/>
            <a:ext cx="2376487" cy="3119437"/>
          </a:xfrm>
          <a:ln/>
        </p:spPr>
      </p:pic>
      <p:sp>
        <p:nvSpPr>
          <p:cNvPr id="20484" name="Содержимое 3"/>
          <p:cNvSpPr>
            <a:spLocks noGrp="1"/>
          </p:cNvSpPr>
          <p:nvPr>
            <p:ph sz="half" idx="2"/>
          </p:nvPr>
        </p:nvSpPr>
        <p:spPr>
          <a:xfrm>
            <a:off x="3635375" y="1341438"/>
            <a:ext cx="5184775" cy="5183187"/>
          </a:xfrm>
          <a:ln/>
        </p:spPr>
        <p:txBody>
          <a:bodyPr vert="horz" wrap="square" lIns="91440" tIns="45720" rIns="91440" bIns="45720" anchor="t" anchorCtr="0"/>
          <a:lstStyle/>
          <a:p>
            <a:pPr eaLnBrk="1" hangingPunct="1">
              <a:buSzPct val="80000"/>
            </a:pPr>
            <a:r>
              <a:rPr sz="1400" kern="1200" dirty="0">
                <a:latin typeface="Times New Roman" panose="02020603050405020304" charset="0"/>
                <a:ea typeface="+mn-ea"/>
                <a:cs typeface="Times New Roman" panose="02020603050405020304" charset="0"/>
              </a:rPr>
              <a:t>Тора – главная книга иудаизма. Сущность Торы. </a:t>
            </a:r>
          </a:p>
          <a:p>
            <a:pPr eaLnBrk="1" hangingPunct="1">
              <a:buSzPct val="80000"/>
            </a:pPr>
            <a:r>
              <a:rPr sz="1400" kern="1200" dirty="0">
                <a:latin typeface="Times New Roman" panose="02020603050405020304" charset="0"/>
                <a:ea typeface="+mn-ea"/>
                <a:cs typeface="Times New Roman" panose="02020603050405020304" charset="0"/>
              </a:rPr>
              <a:t>Письменная и Устная Тора.</a:t>
            </a:r>
          </a:p>
          <a:p>
            <a:pPr eaLnBrk="1" hangingPunct="1">
              <a:buSzPct val="80000"/>
            </a:pPr>
            <a:r>
              <a:rPr sz="1400" kern="1200" dirty="0">
                <a:latin typeface="Times New Roman" panose="02020603050405020304" charset="0"/>
                <a:ea typeface="+mn-ea"/>
                <a:cs typeface="Times New Roman" panose="02020603050405020304" charset="0"/>
              </a:rPr>
              <a:t>Патриархи еврейского народа.</a:t>
            </a:r>
          </a:p>
          <a:p>
            <a:pPr eaLnBrk="1" hangingPunct="1">
              <a:buSzPct val="80000"/>
            </a:pPr>
            <a:r>
              <a:rPr sz="1400" kern="1200" dirty="0">
                <a:latin typeface="Times New Roman" panose="02020603050405020304" charset="0"/>
                <a:ea typeface="+mn-ea"/>
                <a:cs typeface="Times New Roman" panose="02020603050405020304" charset="0"/>
              </a:rPr>
              <a:t>Пророки и праведники в иудейской культуре.</a:t>
            </a:r>
          </a:p>
          <a:p>
            <a:pPr eaLnBrk="1" hangingPunct="1">
              <a:buSzPct val="80000"/>
            </a:pPr>
            <a:r>
              <a:rPr sz="1400" kern="1200" dirty="0">
                <a:latin typeface="Times New Roman" panose="02020603050405020304" charset="0"/>
                <a:ea typeface="+mn-ea"/>
                <a:cs typeface="Times New Roman" panose="02020603050405020304" charset="0"/>
              </a:rPr>
              <a:t>Назначение синагоги.</a:t>
            </a:r>
          </a:p>
          <a:p>
            <a:pPr eaLnBrk="1" hangingPunct="1">
              <a:buSzPct val="80000"/>
            </a:pPr>
            <a:r>
              <a:rPr sz="1400" kern="1200" dirty="0">
                <a:latin typeface="Times New Roman" panose="02020603050405020304" charset="0"/>
                <a:ea typeface="+mn-ea"/>
                <a:cs typeface="Times New Roman" panose="02020603050405020304" charset="0"/>
              </a:rPr>
              <a:t>Суббота (Шабат) в иудейской традиции.</a:t>
            </a:r>
          </a:p>
          <a:p>
            <a:pPr eaLnBrk="1" hangingPunct="1">
              <a:buSzPct val="80000"/>
            </a:pPr>
            <a:r>
              <a:rPr sz="1400" kern="1200" dirty="0">
                <a:latin typeface="Times New Roman" panose="02020603050405020304" charset="0"/>
                <a:ea typeface="+mn-ea"/>
                <a:cs typeface="Times New Roman" panose="02020603050405020304" charset="0"/>
              </a:rPr>
              <a:t>Молитвы.</a:t>
            </a:r>
          </a:p>
        </p:txBody>
      </p:sp>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888" y="188913"/>
            <a:ext cx="7675563" cy="1368425"/>
          </a:xfrm>
        </p:spPr>
        <p:txBody>
          <a:bodyPr anchor="ct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«Основы  </a:t>
            </a:r>
            <a:b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b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религиозных культур народов России»</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pic>
        <p:nvPicPr>
          <p:cNvPr id="21507" name="Содержимое 4" descr="big.jpg"/>
          <p:cNvPicPr>
            <a:picLocks noGrp="1" noChangeAspect="1"/>
          </p:cNvPicPr>
          <p:nvPr>
            <p:ph sz="half" idx="1"/>
          </p:nvPr>
        </p:nvPicPr>
        <p:blipFill>
          <a:blip r:embed="rId2"/>
          <a:srcRect/>
          <a:stretch>
            <a:fillRect/>
          </a:stretch>
        </p:blipFill>
        <p:spPr>
          <a:xfrm>
            <a:off x="1187450" y="1484313"/>
            <a:ext cx="2592388" cy="3744912"/>
          </a:xfrm>
          <a:ln/>
        </p:spPr>
      </p:pic>
      <p:sp>
        <p:nvSpPr>
          <p:cNvPr id="21508" name="Содержимое 3"/>
          <p:cNvSpPr>
            <a:spLocks noGrp="1"/>
          </p:cNvSpPr>
          <p:nvPr>
            <p:ph sz="half" idx="2"/>
          </p:nvPr>
        </p:nvSpPr>
        <p:spPr>
          <a:xfrm>
            <a:off x="3924300" y="1700213"/>
            <a:ext cx="4895850" cy="4752975"/>
          </a:xfrm>
          <a:ln/>
        </p:spPr>
        <p:txBody>
          <a:bodyPr vert="horz" wrap="square" lIns="91440" tIns="45720" rIns="91440" bIns="45720" anchor="t" anchorCtr="0"/>
          <a:lstStyle/>
          <a:p>
            <a:pPr eaLnBrk="1" hangingPunct="1">
              <a:buSzPct val="80000"/>
            </a:pPr>
            <a:r>
              <a:rPr lang="en-US" altLang="en-US" sz="1400" kern="1200" dirty="0">
                <a:latin typeface="Times New Roman" panose="02020603050405020304" charset="0"/>
                <a:ea typeface="+mn-ea"/>
                <a:cs typeface="Times New Roman" panose="02020603050405020304" charset="0"/>
              </a:rPr>
              <a:t>Что входит в содержание модуля</a:t>
            </a:r>
          </a:p>
          <a:p>
            <a:pPr eaLnBrk="1" hangingPunct="1">
              <a:buSzPct val="80000"/>
            </a:pPr>
            <a:r>
              <a:rPr lang="en-US" altLang="en-US" sz="1400" kern="1200" dirty="0">
                <a:latin typeface="Times New Roman" panose="02020603050405020304" charset="0"/>
                <a:ea typeface="+mn-ea"/>
                <a:cs typeface="Times New Roman" panose="02020603050405020304" charset="0"/>
              </a:rPr>
              <a:t>Модуль знакомит учащихся с основами четырёх традиционных для России религий: православия, ислама, буддизма и иудаизма. В рамках курса школьники узнают:</a:t>
            </a:r>
          </a:p>
          <a:p>
            <a:pPr eaLnBrk="1" hangingPunct="1">
              <a:buSzPct val="80000"/>
            </a:pPr>
            <a:r>
              <a:rPr lang="en-US" altLang="en-US" sz="1400" kern="1200" dirty="0" err="1" smtClean="0">
                <a:latin typeface="Times New Roman" panose="02020603050405020304" charset="0"/>
                <a:ea typeface="+mn-ea"/>
                <a:cs typeface="Times New Roman" panose="02020603050405020304" charset="0"/>
              </a:rPr>
              <a:t>Культура</a:t>
            </a:r>
            <a:r>
              <a:rPr lang="en-US" altLang="en-US" sz="1400" kern="1200" dirty="0">
                <a:latin typeface="Times New Roman" panose="02020603050405020304" charset="0"/>
                <a:ea typeface="+mn-ea"/>
                <a:cs typeface="Times New Roman" panose="02020603050405020304" charset="0"/>
              </a:rPr>
              <a:t>» и религия</a:t>
            </a:r>
          </a:p>
          <a:p>
            <a:pPr eaLnBrk="1" hangingPunct="1">
              <a:buSzPct val="80000"/>
            </a:pPr>
            <a:r>
              <a:rPr lang="en-US" altLang="en-US" sz="1400" kern="1200" dirty="0" err="1" smtClean="0">
                <a:latin typeface="Times New Roman" panose="02020603050405020304" charset="0"/>
                <a:ea typeface="+mn-ea"/>
                <a:cs typeface="Times New Roman" panose="02020603050405020304" charset="0"/>
              </a:rPr>
              <a:t>Истории</a:t>
            </a:r>
            <a:r>
              <a:rPr lang="en-US" altLang="en-US" sz="1400" kern="1200" dirty="0" smtClean="0">
                <a:latin typeface="Times New Roman" panose="02020603050405020304" charset="0"/>
                <a:ea typeface="+mn-ea"/>
                <a:cs typeface="Times New Roman" panose="02020603050405020304" charset="0"/>
              </a:rPr>
              <a:t> </a:t>
            </a:r>
            <a:r>
              <a:rPr lang="en-US" altLang="en-US" sz="1400" kern="1200" dirty="0">
                <a:latin typeface="Times New Roman" panose="02020603050405020304" charset="0"/>
                <a:ea typeface="+mn-ea"/>
                <a:cs typeface="Times New Roman" panose="02020603050405020304" charset="0"/>
              </a:rPr>
              <a:t>возникновения и основателях религий;</a:t>
            </a:r>
          </a:p>
          <a:p>
            <a:pPr eaLnBrk="1" hangingPunct="1">
              <a:buSzPct val="80000"/>
            </a:pPr>
            <a:r>
              <a:rPr lang="en-US" altLang="en-US" sz="1400" kern="1200" dirty="0" err="1" smtClean="0">
                <a:latin typeface="Times New Roman" panose="02020603050405020304" charset="0"/>
                <a:ea typeface="+mn-ea"/>
                <a:cs typeface="Times New Roman" panose="02020603050405020304" charset="0"/>
              </a:rPr>
              <a:t>Священные</a:t>
            </a:r>
            <a:r>
              <a:rPr lang="en-US" altLang="en-US" sz="1400" kern="1200" dirty="0" smtClean="0">
                <a:latin typeface="Times New Roman" panose="02020603050405020304" charset="0"/>
                <a:ea typeface="+mn-ea"/>
                <a:cs typeface="Times New Roman" panose="02020603050405020304" charset="0"/>
              </a:rPr>
              <a:t> </a:t>
            </a:r>
            <a:r>
              <a:rPr lang="en-US" altLang="en-US" sz="1400" kern="1200" dirty="0">
                <a:latin typeface="Times New Roman" panose="02020603050405020304" charset="0"/>
                <a:ea typeface="+mn-ea"/>
                <a:cs typeface="Times New Roman" panose="02020603050405020304" charset="0"/>
              </a:rPr>
              <a:t>книги (Библия, Коран, Трипитака (Ганджур), Танах);</a:t>
            </a:r>
          </a:p>
          <a:p>
            <a:pPr eaLnBrk="1" hangingPunct="1">
              <a:buSzPct val="80000"/>
            </a:pPr>
            <a:r>
              <a:rPr lang="en-US" altLang="en-US" sz="1400" kern="1200" dirty="0" err="1" smtClean="0">
                <a:latin typeface="Times New Roman" panose="02020603050405020304" charset="0"/>
                <a:ea typeface="+mn-ea"/>
                <a:cs typeface="Times New Roman" panose="02020603050405020304" charset="0"/>
              </a:rPr>
              <a:t>Хранители</a:t>
            </a:r>
            <a:r>
              <a:rPr lang="en-US" altLang="en-US" sz="1400" kern="1200" dirty="0" smtClean="0">
                <a:latin typeface="Times New Roman" panose="02020603050405020304" charset="0"/>
                <a:ea typeface="+mn-ea"/>
                <a:cs typeface="Times New Roman" panose="02020603050405020304" charset="0"/>
              </a:rPr>
              <a:t> </a:t>
            </a:r>
            <a:r>
              <a:rPr lang="en-US" altLang="en-US" sz="1400" kern="1200" dirty="0">
                <a:latin typeface="Times New Roman" panose="02020603050405020304" charset="0"/>
                <a:ea typeface="+mn-ea"/>
                <a:cs typeface="Times New Roman" panose="02020603050405020304" charset="0"/>
              </a:rPr>
              <a:t>предания и служителях культа (священники, муллы, ламы, раввины);</a:t>
            </a:r>
          </a:p>
          <a:p>
            <a:pPr eaLnBrk="1" hangingPunct="1">
              <a:buSzPct val="80000"/>
            </a:pPr>
            <a:r>
              <a:rPr lang="en-US" altLang="en-US" sz="1400" kern="1200" dirty="0" err="1" smtClean="0">
                <a:latin typeface="Times New Roman" panose="02020603050405020304" charset="0"/>
                <a:ea typeface="+mn-ea"/>
                <a:cs typeface="Times New Roman" panose="02020603050405020304" charset="0"/>
              </a:rPr>
              <a:t>Семейные</a:t>
            </a:r>
            <a:r>
              <a:rPr lang="en-US" altLang="en-US" sz="1400" kern="1200" dirty="0" smtClean="0">
                <a:latin typeface="Times New Roman" panose="02020603050405020304" charset="0"/>
                <a:ea typeface="+mn-ea"/>
                <a:cs typeface="Times New Roman" panose="02020603050405020304" charset="0"/>
              </a:rPr>
              <a:t> </a:t>
            </a:r>
            <a:r>
              <a:rPr lang="en-US" altLang="en-US" sz="1400" kern="1200" dirty="0">
                <a:latin typeface="Times New Roman" panose="02020603050405020304" charset="0"/>
                <a:ea typeface="+mn-ea"/>
                <a:cs typeface="Times New Roman" panose="02020603050405020304" charset="0"/>
              </a:rPr>
              <a:t>ценности в религиозных культурах;</a:t>
            </a:r>
          </a:p>
          <a:p>
            <a:pPr eaLnBrk="1" hangingPunct="1">
              <a:buSzPct val="80000"/>
            </a:pPr>
            <a:r>
              <a:rPr lang="en-US" altLang="en-US" sz="1400" kern="1200" dirty="0" err="1" smtClean="0">
                <a:latin typeface="Times New Roman" panose="02020603050405020304" charset="0"/>
                <a:ea typeface="+mn-ea"/>
                <a:cs typeface="Times New Roman" panose="02020603050405020304" charset="0"/>
              </a:rPr>
              <a:t>Отношение</a:t>
            </a:r>
            <a:r>
              <a:rPr lang="en-US" altLang="en-US" sz="1400" kern="1200" dirty="0" smtClean="0">
                <a:latin typeface="Times New Roman" panose="02020603050405020304" charset="0"/>
                <a:ea typeface="+mn-ea"/>
                <a:cs typeface="Times New Roman" panose="02020603050405020304" charset="0"/>
              </a:rPr>
              <a:t> </a:t>
            </a:r>
            <a:r>
              <a:rPr lang="en-US" altLang="en-US" sz="1400" kern="1200" dirty="0">
                <a:latin typeface="Times New Roman" panose="02020603050405020304" charset="0"/>
                <a:ea typeface="+mn-ea"/>
                <a:cs typeface="Times New Roman" panose="02020603050405020304" charset="0"/>
              </a:rPr>
              <a:t>к труду и учению;</a:t>
            </a:r>
          </a:p>
          <a:p>
            <a:pPr eaLnBrk="1" hangingPunct="1">
              <a:buSzPct val="80000"/>
            </a:pPr>
            <a:r>
              <a:rPr lang="en-US" altLang="en-US" sz="1400" kern="1200" dirty="0" err="1" smtClean="0">
                <a:latin typeface="Times New Roman" panose="02020603050405020304" charset="0"/>
                <a:ea typeface="+mn-ea"/>
                <a:cs typeface="Times New Roman" panose="02020603050405020304" charset="0"/>
              </a:rPr>
              <a:t>Религиозная</a:t>
            </a:r>
            <a:r>
              <a:rPr lang="en-US" altLang="en-US" sz="1400" kern="1200" dirty="0" smtClean="0">
                <a:latin typeface="Times New Roman" panose="02020603050405020304" charset="0"/>
                <a:ea typeface="+mn-ea"/>
                <a:cs typeface="Times New Roman" panose="02020603050405020304" charset="0"/>
              </a:rPr>
              <a:t> </a:t>
            </a:r>
            <a:r>
              <a:rPr lang="en-US" altLang="en-US" sz="1400" kern="1200" dirty="0">
                <a:latin typeface="Times New Roman" panose="02020603050405020304" charset="0"/>
                <a:ea typeface="+mn-ea"/>
                <a:cs typeface="Times New Roman" panose="02020603050405020304" charset="0"/>
              </a:rPr>
              <a:t>символика и особенности религиозного искусства (иконопись, каллиграфия, танкопись).</a:t>
            </a:r>
          </a:p>
          <a:p>
            <a:pPr eaLnBrk="1" hangingPunct="1">
              <a:buSzPct val="80000"/>
            </a:pPr>
            <a:endParaRPr lang="en-US" altLang="ru-RU" sz="1400" kern="1200" dirty="0">
              <a:latin typeface="Times New Roman" panose="02020603050405020304" charset="0"/>
              <a:ea typeface="+mn-ea"/>
              <a:cs typeface="Times New Roman" panose="02020603050405020304" charset="0"/>
            </a:endParaRPr>
          </a:p>
          <a:p>
            <a:pPr eaLnBrk="1" hangingPunct="1">
              <a:buSzPct val="80000"/>
            </a:pPr>
            <a:endParaRPr lang="en-US" altLang="ru-RU" sz="1400" kern="1200" dirty="0">
              <a:latin typeface="Times New Roman" panose="02020603050405020304" charset="0"/>
              <a:ea typeface="+mn-ea"/>
              <a:cs typeface="Times New Roman" panose="02020603050405020304" charset="0"/>
            </a:endParaRPr>
          </a:p>
        </p:txBody>
      </p:sp>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1143000"/>
          </a:xfrm>
        </p:spPr>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«Основы светской этики»</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sp>
        <p:nvSpPr>
          <p:cNvPr id="22531" name="Содержимое 3"/>
          <p:cNvSpPr>
            <a:spLocks noGrp="1"/>
          </p:cNvSpPr>
          <p:nvPr>
            <p:ph sz="half" idx="2"/>
          </p:nvPr>
        </p:nvSpPr>
        <p:spPr>
          <a:xfrm>
            <a:off x="4427538" y="1341438"/>
            <a:ext cx="4319587" cy="4775200"/>
          </a:xfrm>
          <a:ln/>
        </p:spPr>
        <p:txBody>
          <a:bodyPr vert="horz" wrap="square" lIns="91440" tIns="45720" rIns="91440" bIns="45720" anchor="t" anchorCtr="0"/>
          <a:lstStyle/>
          <a:p>
            <a:pPr eaLnBrk="1" hangingPunct="1">
              <a:buSzPct val="80000"/>
            </a:pPr>
            <a:r>
              <a:rPr sz="1400" kern="1200" dirty="0">
                <a:latin typeface="Times New Roman" panose="02020603050405020304" charset="0"/>
                <a:ea typeface="+mn-ea"/>
                <a:cs typeface="Times New Roman" panose="02020603050405020304" charset="0"/>
              </a:rPr>
              <a:t>Культура и мораль. Этика и ее значение в жизни человека.</a:t>
            </a:r>
          </a:p>
          <a:p>
            <a:pPr eaLnBrk="1" hangingPunct="1">
              <a:buSzPct val="80000"/>
            </a:pPr>
            <a:r>
              <a:rPr sz="1400" kern="1200" dirty="0">
                <a:latin typeface="Times New Roman" panose="02020603050405020304" charset="0"/>
                <a:ea typeface="+mn-ea"/>
                <a:cs typeface="Times New Roman" panose="02020603050405020304" charset="0"/>
              </a:rPr>
              <a:t>Семейные ценности.</a:t>
            </a:r>
          </a:p>
          <a:p>
            <a:pPr eaLnBrk="1" hangingPunct="1">
              <a:buSzPct val="80000"/>
            </a:pPr>
            <a:r>
              <a:rPr sz="1400" kern="1200" dirty="0">
                <a:latin typeface="Times New Roman" panose="02020603050405020304" charset="0"/>
                <a:ea typeface="+mn-ea"/>
                <a:cs typeface="Times New Roman" panose="02020603050405020304" charset="0"/>
              </a:rPr>
              <a:t>Порядочность. Интеллигентность.</a:t>
            </a:r>
          </a:p>
          <a:p>
            <a:pPr eaLnBrk="1" hangingPunct="1">
              <a:buSzPct val="80000"/>
            </a:pPr>
            <a:r>
              <a:rPr sz="1400" kern="1200" dirty="0">
                <a:latin typeface="Times New Roman" panose="02020603050405020304" charset="0"/>
                <a:ea typeface="+mn-ea"/>
                <a:cs typeface="Times New Roman" panose="02020603050405020304" charset="0"/>
              </a:rPr>
              <a:t>Добро и зло.</a:t>
            </a:r>
          </a:p>
          <a:p>
            <a:pPr eaLnBrk="1" hangingPunct="1">
              <a:buSzPct val="80000"/>
            </a:pPr>
            <a:r>
              <a:rPr sz="1400" kern="1200" dirty="0">
                <a:latin typeface="Times New Roman" panose="02020603050405020304" charset="0"/>
                <a:ea typeface="+mn-ea"/>
                <a:cs typeface="Times New Roman" panose="02020603050405020304" charset="0"/>
              </a:rPr>
              <a:t>Долг и совесть.</a:t>
            </a:r>
          </a:p>
          <a:p>
            <a:pPr eaLnBrk="1" hangingPunct="1">
              <a:buSzPct val="80000"/>
            </a:pPr>
            <a:r>
              <a:rPr sz="1400" kern="1200" dirty="0">
                <a:latin typeface="Times New Roman" panose="02020603050405020304" charset="0"/>
                <a:ea typeface="+mn-ea"/>
                <a:cs typeface="Times New Roman" panose="02020603050405020304" charset="0"/>
              </a:rPr>
              <a:t>Смысл жизни и счастье.</a:t>
            </a:r>
          </a:p>
          <a:p>
            <a:pPr eaLnBrk="1" hangingPunct="1">
              <a:buSzPct val="80000"/>
            </a:pPr>
            <a:r>
              <a:rPr sz="1400" kern="1200" dirty="0">
                <a:latin typeface="Times New Roman" panose="02020603050405020304" charset="0"/>
                <a:ea typeface="+mn-ea"/>
                <a:cs typeface="Times New Roman" panose="02020603050405020304" charset="0"/>
              </a:rPr>
              <a:t>Этикет.</a:t>
            </a:r>
          </a:p>
        </p:txBody>
      </p:sp>
      <p:pic>
        <p:nvPicPr>
          <p:cNvPr id="22532" name="Picture 9" descr="C:\Users\Л\Desktop\Новый рисунок (3).png"/>
          <p:cNvPicPr>
            <a:picLocks noGrp="1" noChangeAspect="1"/>
          </p:cNvPicPr>
          <p:nvPr>
            <p:ph sz="half" idx="1"/>
          </p:nvPr>
        </p:nvPicPr>
        <p:blipFill>
          <a:blip r:embed="rId2"/>
          <a:srcRect/>
          <a:stretch>
            <a:fillRect/>
          </a:stretch>
        </p:blipFill>
        <p:spPr>
          <a:xfrm>
            <a:off x="1357313" y="1714500"/>
            <a:ext cx="3071812" cy="3929063"/>
          </a:xfrm>
          <a:ln/>
        </p:spPr>
      </p:pic>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1143000"/>
          </a:xfrm>
        </p:spPr>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Выбор модуля ОРКСЭ - </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sp>
        <p:nvSpPr>
          <p:cNvPr id="23555" name="Содержимое 2"/>
          <p:cNvSpPr>
            <a:spLocks noGrp="1"/>
          </p:cNvSpPr>
          <p:nvPr>
            <p:ph sz="half" idx="1"/>
          </p:nvPr>
        </p:nvSpPr>
        <p:spPr>
          <a:xfrm>
            <a:off x="827088" y="1524000"/>
            <a:ext cx="7561262" cy="1689100"/>
          </a:xfrm>
          <a:ln/>
        </p:spPr>
        <p:txBody>
          <a:bodyPr vert="horz" wrap="square" lIns="91440" tIns="45720" rIns="91440" bIns="45720" anchor="t" anchorCtr="0"/>
          <a:lstStyle/>
          <a:p>
            <a:pPr eaLnBrk="1" hangingPunct="1">
              <a:buSzPct val="80000"/>
              <a:buFont typeface="Wingdings 2" panose="05020102010507070707" pitchFamily="18" charset="2"/>
              <a:buNone/>
            </a:pPr>
            <a:r>
              <a:rPr kern="1200" dirty="0">
                <a:latin typeface="+mn-lt"/>
                <a:ea typeface="+mn-ea"/>
                <a:cs typeface="+mn-cs"/>
              </a:rPr>
              <a:t>	</a:t>
            </a:r>
            <a:r>
              <a:rPr sz="1400" u="sng" kern="1200" dirty="0">
                <a:latin typeface="Times New Roman" panose="02020603050405020304" charset="0"/>
                <a:ea typeface="+mn-ea"/>
                <a:cs typeface="Times New Roman" panose="02020603050405020304" charset="0"/>
              </a:rPr>
              <a:t>право родителей </a:t>
            </a:r>
          </a:p>
          <a:p>
            <a:pPr eaLnBrk="1" hangingPunct="1">
              <a:buSzPct val="80000"/>
              <a:buFont typeface="Wingdings 2" panose="05020102010507070707" pitchFamily="18" charset="2"/>
              <a:buNone/>
            </a:pPr>
            <a:r>
              <a:rPr sz="1400" kern="1200" dirty="0">
                <a:latin typeface="Times New Roman" panose="02020603050405020304" charset="0"/>
                <a:ea typeface="+mn-ea"/>
                <a:cs typeface="Times New Roman" panose="02020603050405020304" charset="0"/>
              </a:rPr>
              <a:t>	</a:t>
            </a:r>
            <a:r>
              <a:rPr sz="1400" u="sng" kern="1200" dirty="0">
                <a:latin typeface="Times New Roman" panose="02020603050405020304" charset="0"/>
                <a:ea typeface="+mn-ea"/>
                <a:cs typeface="Times New Roman" panose="02020603050405020304" charset="0"/>
              </a:rPr>
              <a:t>(законных представителей) обучающихся»</a:t>
            </a:r>
            <a:endParaRPr sz="1400" b="1" kern="1200" dirty="0">
              <a:solidFill>
                <a:srgbClr val="008000"/>
              </a:solidFill>
              <a:latin typeface="Times New Roman" panose="02020603050405020304" charset="0"/>
              <a:ea typeface="+mn-ea"/>
              <a:cs typeface="Times New Roman" panose="02020603050405020304" charset="0"/>
            </a:endParaRPr>
          </a:p>
        </p:txBody>
      </p:sp>
      <p:sp>
        <p:nvSpPr>
          <p:cNvPr id="23556" name="Содержимое 3"/>
          <p:cNvSpPr>
            <a:spLocks noGrp="1"/>
          </p:cNvSpPr>
          <p:nvPr>
            <p:ph sz="half" idx="2"/>
          </p:nvPr>
        </p:nvSpPr>
        <p:spPr>
          <a:xfrm>
            <a:off x="2771775" y="4365625"/>
            <a:ext cx="5529263" cy="1871663"/>
          </a:xfrm>
          <a:ln/>
        </p:spPr>
        <p:txBody>
          <a:bodyPr vert="horz" wrap="square" lIns="91440" tIns="45720" rIns="91440" bIns="45720" anchor="t" anchorCtr="0"/>
          <a:lstStyle/>
          <a:p>
            <a:pPr eaLnBrk="1" hangingPunct="1">
              <a:buSzPct val="80000"/>
            </a:pPr>
            <a:r>
              <a:rPr sz="1400" u="sng" kern="1200" dirty="0">
                <a:latin typeface="Times New Roman" panose="02020603050405020304" charset="0"/>
                <a:ea typeface="+mn-ea"/>
                <a:cs typeface="Times New Roman" panose="02020603050405020304" charset="0"/>
              </a:rPr>
              <a:t>Выбор подтверждается заявлением родителя (законного представителя). </a:t>
            </a:r>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571500"/>
            <a:ext cx="7499350" cy="1000125"/>
          </a:xfrm>
        </p:spPr>
        <p:txBody>
          <a:bodyPr anchor="ct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t>
            </a:r>
            <a:r>
              <a:rPr kumimoji="0" lang="ru-RU" sz="31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Обязателен ли данный учебный предмет для изучения в четвёртом классе?</a:t>
            </a:r>
            <a:r>
              <a:rPr kumimoji="0" lang="ru-RU" sz="31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r>
            <a:br>
              <a:rPr kumimoji="0" lang="ru-RU" sz="31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endParaRPr kumimoji="0" lang="ru-RU" sz="43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
        <p:nvSpPr>
          <p:cNvPr id="24579" name="Содержимое 2"/>
          <p:cNvSpPr>
            <a:spLocks noGrp="1"/>
          </p:cNvSpPr>
          <p:nvPr>
            <p:ph sz="half" idx="1"/>
          </p:nvPr>
        </p:nvSpPr>
        <p:spPr>
          <a:xfrm>
            <a:off x="1792288" y="1500188"/>
            <a:ext cx="7351712" cy="4664075"/>
          </a:xfrm>
          <a:ln/>
        </p:spPr>
        <p:txBody>
          <a:bodyPr vert="horz" wrap="square" lIns="91440" tIns="45720" rIns="91440" bIns="45720" anchor="t" anchorCtr="0"/>
          <a:lstStyle/>
          <a:p>
            <a:pPr>
              <a:buSzPct val="80000"/>
            </a:pPr>
            <a:r>
              <a:rPr kern="1200" dirty="0" smtClean="0">
                <a:latin typeface="+mn-lt"/>
                <a:ea typeface="+mn-ea"/>
                <a:cs typeface="+mn-cs"/>
              </a:rPr>
              <a:t>«ОРКСЭ</a:t>
            </a:r>
            <a:r>
              <a:rPr kern="1200" dirty="0">
                <a:latin typeface="+mn-lt"/>
                <a:ea typeface="+mn-ea"/>
                <a:cs typeface="+mn-cs"/>
              </a:rPr>
              <a:t>» является обязательным учебным предметом в четвертом классе,  его изучение вводится во всех общеобразовательных учреждениях Российской Федерации с 1 сентября 2012 года, 1 час в неделю.</a:t>
            </a:r>
          </a:p>
          <a:p>
            <a:pPr>
              <a:buSzPct val="80000"/>
            </a:pPr>
            <a:endParaRPr kern="1200" dirty="0">
              <a:latin typeface="+mn-lt"/>
              <a:ea typeface="+mn-ea"/>
              <a:cs typeface="+mn-cs"/>
            </a:endParaRPr>
          </a:p>
        </p:txBody>
      </p:sp>
    </p:spTree>
  </p:cSld>
  <p:clrMapOvr>
    <a:masterClrMapping/>
  </p:clrMapOvr>
  <p:transition>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u-RU" sz="32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Можно ли выбрать для изучения несколько модулей  </a:t>
            </a:r>
            <a:r>
              <a:rPr lang="ru-RU" sz="3200" b="1" dirty="0" smtClean="0"/>
              <a:t>учебного предмета </a:t>
            </a:r>
            <a:r>
              <a:rPr kumimoji="0" lang="ru-RU" sz="32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«ОРКСЭ</a:t>
            </a:r>
            <a:r>
              <a:rPr kumimoji="0" lang="ru-RU" sz="32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a:t>
            </a:r>
            <a:endParaRPr kumimoji="0" lang="ru-RU" sz="32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
        <p:nvSpPr>
          <p:cNvPr id="25603" name="Содержимое 2"/>
          <p:cNvSpPr>
            <a:spLocks noGrp="1"/>
          </p:cNvSpPr>
          <p:nvPr>
            <p:ph idx="1"/>
          </p:nvPr>
        </p:nvSpPr>
        <p:spPr>
          <a:xfrm>
            <a:off x="1435100" y="2000250"/>
            <a:ext cx="7499350" cy="4248150"/>
          </a:xfrm>
          <a:ln/>
        </p:spPr>
        <p:txBody>
          <a:bodyPr vert="horz" wrap="square" lIns="91440" tIns="45720" rIns="91440" bIns="45720" anchor="t" anchorCtr="0"/>
          <a:lstStyle/>
          <a:p>
            <a:r>
              <a:rPr sz="2400" dirty="0"/>
              <a:t>Родителям необходимо выбрать только один модуль. Принятие решения о записи ребенка на изучение определенного модуля без согласия его родителей (законных представителей) не допускается. Представители школьной администрации, учителя, работники органов управления образованием ни в коем случае не должны выбирать за семью </a:t>
            </a:r>
            <a:r>
              <a:rPr sz="2400" dirty="0" err="1"/>
              <a:t>модуль</a:t>
            </a:r>
            <a:r>
              <a:rPr sz="2400" dirty="0"/>
              <a:t> </a:t>
            </a:r>
            <a:r>
              <a:rPr sz="2400" dirty="0" err="1" smtClean="0"/>
              <a:t>для</a:t>
            </a:r>
            <a:r>
              <a:rPr sz="2400" dirty="0" smtClean="0"/>
              <a:t> </a:t>
            </a:r>
            <a:r>
              <a:rPr sz="2400" dirty="0"/>
              <a:t>обучения, без учёта мнения родителей учащегося определять, какой именно модуль будет изучать ребёнок</a:t>
            </a:r>
          </a:p>
        </p:txBody>
      </p:sp>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2011363"/>
          </a:xfrm>
        </p:spPr>
        <p:txBody>
          <a:bodyPr anchor="ct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u-RU" sz="32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Не будет ли изучение </a:t>
            </a:r>
            <a:r>
              <a:rPr kumimoji="0" lang="ru-RU" sz="32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«ОРКСЭ</a:t>
            </a:r>
            <a:r>
              <a:rPr kumimoji="0" lang="ru-RU" sz="32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проводиться за счет часов по основным предметам (русский язык, математика, иностранные языки)?</a:t>
            </a:r>
            <a:r>
              <a:rPr kumimoji="0" lang="ru-RU" sz="32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r>
            <a:br>
              <a:rPr kumimoji="0" lang="ru-RU" sz="32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endParaRPr kumimoji="0" lang="ru-RU" sz="32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
        <p:nvSpPr>
          <p:cNvPr id="26627" name="Содержимое 2"/>
          <p:cNvSpPr>
            <a:spLocks noGrp="1"/>
          </p:cNvSpPr>
          <p:nvPr>
            <p:ph idx="1"/>
          </p:nvPr>
        </p:nvSpPr>
        <p:spPr>
          <a:ln/>
        </p:spPr>
        <p:txBody>
          <a:bodyPr vert="horz" wrap="square" lIns="91440" tIns="45720" rIns="91440" bIns="45720" anchor="t" anchorCtr="0"/>
          <a:lstStyle/>
          <a:p>
            <a:endParaRPr dirty="0"/>
          </a:p>
          <a:p>
            <a:r>
              <a:rPr sz="2400" dirty="0"/>
              <a:t>Учебный процесс каждого образовательного учреждения организуется в соответствии с учебным планом, разрабатываемым образовательным учреждением самостоятельно. Количество часов, предусмотренных учебным планом школы на изучение конкретного предмета, не может быть меньше количества часов, отведенных на изучение данного предмета федеральным базисным учебным планом.</a:t>
            </a:r>
          </a:p>
          <a:p>
            <a:endParaRPr sz="2400" dirty="0"/>
          </a:p>
        </p:txBody>
      </p:sp>
    </p:spTree>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ru-RU" sz="2800" b="1" i="0" u="none" strike="noStrike" kern="1200" cap="none" spc="0" normalizeH="0" baseline="0" noProof="0" dirty="0" smtClean="0">
                <a:ln>
                  <a:noFill/>
                </a:ln>
                <a:solidFill>
                  <a:schemeClr val="accent2"/>
                </a:solidFill>
                <a:effectLst>
                  <a:outerShdw blurRad="50000" dist="30000" dir="5400000" algn="tl" rotWithShape="0">
                    <a:srgbClr val="000000">
                      <a:alpha val="30000"/>
                    </a:srgbClr>
                  </a:outerShdw>
                </a:effectLst>
                <a:uLnTx/>
                <a:uFillTx/>
                <a:latin typeface="+mj-lt"/>
                <a:ea typeface="+mj-ea"/>
                <a:cs typeface="+mj-cs"/>
              </a:rPr>
              <a:t>Имеют ли право священнослужители вести модули курса ОРКСЭ?</a:t>
            </a:r>
          </a:p>
        </p:txBody>
      </p:sp>
      <p:sp>
        <p:nvSpPr>
          <p:cNvPr id="28675" name="Rectangle 3"/>
          <p:cNvSpPr>
            <a:spLocks noGrp="1"/>
          </p:cNvSpPr>
          <p:nvPr>
            <p:ph idx="1"/>
          </p:nvPr>
        </p:nvSpPr>
        <p:spPr>
          <a:xfrm>
            <a:off x="971550" y="1390650"/>
            <a:ext cx="8305800" cy="5105400"/>
          </a:xfrm>
          <a:ln/>
        </p:spPr>
        <p:txBody>
          <a:bodyPr vert="horz" wrap="square" lIns="91440" tIns="45720" rIns="91440" bIns="45720" anchor="t" anchorCtr="0"/>
          <a:lstStyle/>
          <a:p>
            <a:pPr eaLnBrk="1" hangingPunct="1"/>
            <a:r>
              <a:rPr sz="2800" dirty="0"/>
              <a:t>В муниципальных общеобразовательных учреждениях – нет.</a:t>
            </a:r>
          </a:p>
          <a:p>
            <a:pPr eaLnBrk="1" hangingPunct="1"/>
            <a:r>
              <a:rPr sz="2800" dirty="0"/>
              <a:t>В ходе подготовки учителей возможно проведение встреч с представителями религиозных организаций, привлечение их к участию в курсах для преподавателей, включение их рекомендаций в методические пособия для педагогов, составляемых специалистами учреждений дополнительного профессионального образования.</a:t>
            </a:r>
          </a:p>
        </p:txBody>
      </p:sp>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ru-RU" sz="2800" b="1" i="0" u="none" strike="noStrike" kern="1200" cap="none" spc="0" normalizeH="0" baseline="0" noProof="0" dirty="0" smtClean="0">
                <a:ln>
                  <a:noFill/>
                </a:ln>
                <a:solidFill>
                  <a:srgbClr val="FF3300"/>
                </a:solidFill>
                <a:effectLst>
                  <a:outerShdw blurRad="50000" dist="30000" dir="5400000" algn="tl" rotWithShape="0">
                    <a:srgbClr val="000000">
                      <a:alpha val="30000"/>
                    </a:srgbClr>
                  </a:outerShdw>
                </a:effectLst>
                <a:uLnTx/>
                <a:uFillTx/>
                <a:latin typeface="+mj-lt"/>
                <a:ea typeface="+mj-ea"/>
                <a:cs typeface="+mj-cs"/>
              </a:rPr>
              <a:t>Можно ли отказаться от изучения </a:t>
            </a:r>
            <a:r>
              <a:rPr kumimoji="0" lang="ru-RU" sz="2800" b="1" i="0" u="none" strike="noStrike" kern="1200" cap="none" spc="0" normalizeH="0" baseline="0" noProof="0" dirty="0" smtClean="0">
                <a:ln>
                  <a:noFill/>
                </a:ln>
                <a:solidFill>
                  <a:srgbClr val="FF3300"/>
                </a:solidFill>
                <a:effectLst>
                  <a:outerShdw blurRad="50000" dist="30000" dir="5400000" algn="tl" rotWithShape="0">
                    <a:srgbClr val="000000">
                      <a:alpha val="30000"/>
                    </a:srgbClr>
                  </a:outerShdw>
                </a:effectLst>
                <a:uLnTx/>
                <a:uFillTx/>
                <a:latin typeface="+mj-lt"/>
                <a:ea typeface="+mj-ea"/>
                <a:cs typeface="+mj-cs"/>
              </a:rPr>
              <a:t>ОРКСЭ</a:t>
            </a:r>
            <a:r>
              <a:rPr kumimoji="0" lang="ru-RU" sz="2800" b="1" i="0" u="none" strike="noStrike" kern="1200" cap="none" spc="0" normalizeH="0" baseline="0" noProof="0" dirty="0" smtClean="0">
                <a:ln>
                  <a:noFill/>
                </a:ln>
                <a:solidFill>
                  <a:srgbClr val="FF3300"/>
                </a:solidFill>
                <a:effectLst>
                  <a:outerShdw blurRad="50000" dist="30000" dir="5400000" algn="tl" rotWithShape="0">
                    <a:srgbClr val="000000">
                      <a:alpha val="30000"/>
                    </a:srgbClr>
                  </a:outerShdw>
                </a:effectLst>
                <a:uLnTx/>
                <a:uFillTx/>
                <a:latin typeface="+mj-lt"/>
                <a:ea typeface="+mj-ea"/>
                <a:cs typeface="+mj-cs"/>
              </a:rPr>
              <a:t>?</a:t>
            </a:r>
            <a:r>
              <a:rPr kumimoji="0" lang="ru-RU" sz="40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t>
            </a:r>
          </a:p>
        </p:txBody>
      </p:sp>
      <p:sp>
        <p:nvSpPr>
          <p:cNvPr id="29699" name="Rectangle 3"/>
          <p:cNvSpPr>
            <a:spLocks noGrp="1"/>
          </p:cNvSpPr>
          <p:nvPr>
            <p:ph idx="1"/>
          </p:nvPr>
        </p:nvSpPr>
        <p:spPr>
          <a:xfrm>
            <a:off x="731838" y="1628775"/>
            <a:ext cx="8382000" cy="5029200"/>
          </a:xfrm>
          <a:ln/>
        </p:spPr>
        <p:txBody>
          <a:bodyPr vert="horz" wrap="square" lIns="91440" tIns="45720" rIns="91440" bIns="45720" anchor="t" anchorCtr="0"/>
          <a:lstStyle/>
          <a:p>
            <a:pPr eaLnBrk="1" hangingPunct="1">
              <a:buFontTx/>
              <a:buNone/>
            </a:pPr>
            <a:r>
              <a:rPr b="1" dirty="0"/>
              <a:t>    </a:t>
            </a:r>
            <a:r>
              <a:rPr dirty="0"/>
              <a:t>Нет. Согласно приказу Министерства образования и науки РФ этот курс включен в перечень предметов федерального компонента учебного плана и обязателен для изучения в государственных (муниципальных) общеобразовательных учреждениях, реализующих государственный стандарт начального, основного общего, полного (среднего) общего образования.</a:t>
            </a:r>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ru-RU" sz="2800" b="1" i="0" u="none" strike="noStrike" kern="1200" cap="none" spc="0" normalizeH="0" baseline="0" noProof="0" smtClean="0">
                <a:ln>
                  <a:noFill/>
                </a:ln>
                <a:solidFill>
                  <a:srgbClr val="FF3300"/>
                </a:solidFill>
                <a:effectLst>
                  <a:outerShdw blurRad="50000" dist="30000" dir="5400000" algn="tl" rotWithShape="0">
                    <a:srgbClr val="000000">
                      <a:alpha val="30000"/>
                    </a:srgbClr>
                  </a:outerShdw>
                </a:effectLst>
                <a:uLnTx/>
                <a:uFillTx/>
                <a:latin typeface="+mj-lt"/>
                <a:ea typeface="+mj-ea"/>
                <a:cs typeface="+mj-cs"/>
              </a:rPr>
              <a:t>Как будет оцениваться успешность освоения учащимся курса ОРКСЭ?</a:t>
            </a:r>
            <a:r>
              <a:rPr kumimoji="0" lang="ru-RU" sz="4000" b="1" i="0" u="none" strike="noStrike" kern="1200" cap="none" spc="0" normalizeH="0" baseline="0" noProof="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t>
            </a:r>
          </a:p>
        </p:txBody>
      </p:sp>
      <p:sp>
        <p:nvSpPr>
          <p:cNvPr id="30723" name="Rectangle 3"/>
          <p:cNvSpPr>
            <a:spLocks noGrp="1"/>
          </p:cNvSpPr>
          <p:nvPr>
            <p:ph idx="1"/>
          </p:nvPr>
        </p:nvSpPr>
        <p:spPr>
          <a:xfrm>
            <a:off x="755650" y="1628775"/>
            <a:ext cx="8458200" cy="5029200"/>
          </a:xfrm>
          <a:ln/>
        </p:spPr>
        <p:txBody>
          <a:bodyPr vert="horz" wrap="square" lIns="91440" tIns="45720" rIns="91440" bIns="45720" anchor="t" anchorCtr="0"/>
          <a:lstStyle/>
          <a:p>
            <a:pPr eaLnBrk="1" hangingPunct="1"/>
            <a:r>
              <a:rPr dirty="0"/>
              <a:t>Это безотметочный курс, оценка в виде баллов за него не выставляется. Учебное заведение может самостоятельно решать вопрос о введении оценочной системы.</a:t>
            </a:r>
          </a:p>
          <a:p>
            <a:pPr eaLnBrk="1" hangingPunct="1"/>
            <a:r>
              <a:rPr dirty="0"/>
              <a:t>Учащиеся в конце освоения курса будут представлять свои проектные работы, презентации, творческие выступления и т. п</a:t>
            </a: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450" y="260350"/>
            <a:ext cx="7497763" cy="1143000"/>
          </a:xfrm>
        </p:spPr>
        <p:txBody>
          <a:bodyPr anchor="ct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Цель </a:t>
            </a:r>
            <a:r>
              <a:rPr kumimoji="0" lang="ru-RU" sz="43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 </a:t>
            </a:r>
            <a:r>
              <a:rPr kumimoji="0" lang="ru-RU" sz="43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учебного </a:t>
            </a:r>
            <a:r>
              <a:rPr lang="ru-RU" b="1" dirty="0" smtClean="0">
                <a:solidFill>
                  <a:schemeClr val="accent1">
                    <a:lumMod val="75000"/>
                  </a:schemeClr>
                </a:solidFill>
              </a:rPr>
              <a:t>предмета</a:t>
            </a:r>
            <a:r>
              <a:rPr kumimoji="0" lang="ru-RU" sz="43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 </a:t>
            </a:r>
            <a:r>
              <a:rPr kumimoji="0" lang="ru-RU" sz="43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ОРКСЭ:</a:t>
            </a:r>
            <a:endParaRPr kumimoji="0" lang="ru-RU" sz="4300" b="1" i="0" u="none" strike="noStrike" kern="1200" cap="none" spc="0" normalizeH="0" baseline="0" noProof="0" dirty="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Прямоугольник 2"/>
          <p:cNvSpPr/>
          <p:nvPr/>
        </p:nvSpPr>
        <p:spPr>
          <a:xfrm>
            <a:off x="1116013" y="1628775"/>
            <a:ext cx="7358063" cy="4416594"/>
          </a:xfrm>
          <a:prstGeom prst="rect">
            <a:avLst/>
          </a:prstGeom>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defRPr/>
            </a:pPr>
            <a:r>
              <a:rPr kumimoji="0" lang="ru-RU" sz="2800" b="1" i="0" u="none" strike="noStrike" kern="1200" cap="none" spc="0" normalizeH="0" baseline="0" noProof="0" dirty="0">
                <a:ln>
                  <a:noFill/>
                </a:ln>
                <a:solidFill>
                  <a:schemeClr val="tx1"/>
                </a:solidFill>
                <a:effectLst/>
                <a:uLnTx/>
                <a:uFillTx/>
                <a:latin typeface="+mj-lt"/>
                <a:ea typeface="+mn-ea"/>
                <a:cs typeface="+mn-cs"/>
              </a:rPr>
              <a:t>-духовно-нравственное воспитание учащихся; </a:t>
            </a:r>
          </a:p>
          <a:p>
            <a:pPr marL="0" marR="0" lvl="0" indent="0" algn="l" defTabSz="914400" rtl="0" eaLnBrk="1" fontAlgn="base" latinLnBrk="0" hangingPunct="1">
              <a:lnSpc>
                <a:spcPct val="100000"/>
              </a:lnSpc>
              <a:spcBef>
                <a:spcPct val="0"/>
              </a:spcBef>
              <a:spcAft>
                <a:spcPts val="600"/>
              </a:spcAft>
              <a:buClrTx/>
              <a:buSzTx/>
              <a:buFontTx/>
              <a:buNone/>
              <a:defRPr/>
            </a:pPr>
            <a:r>
              <a:rPr kumimoji="0" lang="ru-RU" sz="2800" b="1" i="0" u="none" strike="noStrike" kern="1200" cap="none" spc="0" normalizeH="0" baseline="0" noProof="0" dirty="0">
                <a:ln>
                  <a:noFill/>
                </a:ln>
                <a:solidFill>
                  <a:schemeClr val="tx1"/>
                </a:solidFill>
                <a:effectLst/>
                <a:uLnTx/>
                <a:uFillTx/>
                <a:latin typeface="+mj-lt"/>
                <a:ea typeface="+mn-ea"/>
                <a:cs typeface="+mn-cs"/>
              </a:rPr>
              <a:t>-формирование поликультурной компетентности: </a:t>
            </a:r>
          </a:p>
          <a:p>
            <a:pPr marL="0" marR="0" lvl="0" indent="0" algn="l" defTabSz="914400" rtl="0" eaLnBrk="1" fontAlgn="base" latinLnBrk="0" hangingPunct="1">
              <a:lnSpc>
                <a:spcPct val="100000"/>
              </a:lnSpc>
              <a:spcBef>
                <a:spcPct val="0"/>
              </a:spcBef>
              <a:spcAft>
                <a:spcPts val="600"/>
              </a:spcAft>
              <a:buClrTx/>
              <a:buSzTx/>
              <a:buFontTx/>
              <a:buNone/>
              <a:defRPr/>
            </a:pPr>
            <a:r>
              <a:rPr kumimoji="0" lang="ru-RU" sz="2800" b="1" i="0" u="none" strike="noStrike" kern="1200" cap="none" spc="0" normalizeH="0" baseline="0" noProof="0" dirty="0">
                <a:ln>
                  <a:noFill/>
                </a:ln>
                <a:solidFill>
                  <a:schemeClr val="tx1"/>
                </a:solidFill>
                <a:effectLst/>
                <a:uLnTx/>
                <a:uFillTx/>
                <a:latin typeface="+mj-lt"/>
                <a:ea typeface="+mn-ea"/>
                <a:cs typeface="+mn-cs"/>
              </a:rPr>
              <a:t>-знание и принятие человеком </a:t>
            </a:r>
          </a:p>
          <a:p>
            <a:pPr marL="0" marR="0" lvl="0" indent="0" algn="l" defTabSz="914400" rtl="0" eaLnBrk="1" fontAlgn="base" latinLnBrk="0" hangingPunct="1">
              <a:lnSpc>
                <a:spcPct val="100000"/>
              </a:lnSpc>
              <a:spcBef>
                <a:spcPct val="0"/>
              </a:spcBef>
              <a:spcAft>
                <a:spcPts val="600"/>
              </a:spcAft>
              <a:buClrTx/>
              <a:buSzTx/>
              <a:buFontTx/>
              <a:buNone/>
              <a:defRPr/>
            </a:pPr>
            <a:r>
              <a:rPr kumimoji="0" lang="ru-RU" sz="2800" b="1" i="0" u="none" strike="noStrike" kern="1200" cap="none" spc="0" normalizeH="0" baseline="0" noProof="0" dirty="0">
                <a:ln>
                  <a:noFill/>
                </a:ln>
                <a:solidFill>
                  <a:schemeClr val="tx1"/>
                </a:solidFill>
                <a:effectLst/>
                <a:uLnTx/>
                <a:uFillTx/>
                <a:latin typeface="+mj-lt"/>
                <a:ea typeface="+mn-ea"/>
                <a:cs typeface="+mn-cs"/>
              </a:rPr>
              <a:t>культурного и религиозного разнообразия </a:t>
            </a:r>
            <a:r>
              <a:rPr lang="ru-RU" sz="2800" dirty="0" smtClean="0">
                <a:latin typeface="+mj-lt"/>
              </a:rPr>
              <a:t>народов России</a:t>
            </a:r>
            <a:r>
              <a:rPr kumimoji="0" lang="ru-RU" sz="2800" b="1" i="0" u="none" strike="noStrike" kern="1200" cap="none" spc="0" normalizeH="0" baseline="0" noProof="0" dirty="0" smtClean="0">
                <a:ln>
                  <a:noFill/>
                </a:ln>
                <a:solidFill>
                  <a:schemeClr val="tx1"/>
                </a:solidFill>
                <a:effectLst/>
                <a:uLnTx/>
                <a:uFillTx/>
                <a:latin typeface="+mj-lt"/>
                <a:ea typeface="+mn-ea"/>
                <a:cs typeface="+mn-cs"/>
              </a:rPr>
              <a:t>;</a:t>
            </a:r>
            <a:endParaRPr kumimoji="0" lang="ru-RU" sz="2800" b="1"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defRPr/>
            </a:pPr>
            <a:r>
              <a:rPr kumimoji="0" lang="ru-RU" sz="2800" b="1" i="0" u="none" strike="noStrike" kern="1200" cap="none" spc="0" normalizeH="0" baseline="0" noProof="0" dirty="0">
                <a:ln>
                  <a:noFill/>
                </a:ln>
                <a:solidFill>
                  <a:schemeClr val="tx1"/>
                </a:solidFill>
                <a:effectLst/>
                <a:uLnTx/>
                <a:uFillTx/>
                <a:latin typeface="+mj-lt"/>
                <a:ea typeface="+mn-ea"/>
                <a:cs typeface="+mn-cs"/>
              </a:rPr>
              <a:t>-доброжелательное отношение </a:t>
            </a:r>
          </a:p>
          <a:p>
            <a:pPr marL="0" marR="0" lvl="0" indent="0" algn="l" defTabSz="914400" rtl="0" eaLnBrk="1" fontAlgn="base" latinLnBrk="0" hangingPunct="1">
              <a:lnSpc>
                <a:spcPct val="100000"/>
              </a:lnSpc>
              <a:spcBef>
                <a:spcPct val="0"/>
              </a:spcBef>
              <a:spcAft>
                <a:spcPts val="600"/>
              </a:spcAft>
              <a:buClrTx/>
              <a:buSzTx/>
              <a:buFontTx/>
              <a:buNone/>
              <a:defRPr/>
            </a:pPr>
            <a:r>
              <a:rPr kumimoji="0" lang="ru-RU" sz="2800" b="1" i="0" u="none" strike="noStrike" kern="1200" cap="none" spc="0" normalizeH="0" baseline="0" noProof="0" dirty="0">
                <a:ln>
                  <a:noFill/>
                </a:ln>
                <a:solidFill>
                  <a:schemeClr val="tx1"/>
                </a:solidFill>
                <a:effectLst/>
                <a:uLnTx/>
                <a:uFillTx/>
                <a:latin typeface="+mj-lt"/>
                <a:ea typeface="+mn-ea"/>
                <a:cs typeface="+mn-cs"/>
              </a:rPr>
              <a:t>к носителям той или иной культуры</a:t>
            </a:r>
            <a:r>
              <a:rPr kumimoji="0" lang="ru-RU" sz="3200" b="1" i="0" u="none" strike="noStrike" kern="1200" cap="none" spc="0" normalizeH="0" baseline="0" noProof="0" dirty="0">
                <a:ln>
                  <a:noFill/>
                </a:ln>
                <a:solidFill>
                  <a:schemeClr val="tx1"/>
                </a:solidFill>
                <a:effectLst/>
                <a:uLnTx/>
                <a:uFillTx/>
                <a:latin typeface="+mj-lt"/>
                <a:ea typeface="+mn-ea"/>
                <a:cs typeface="+mn-cs"/>
              </a:rPr>
              <a: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0"/>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0"/>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0"/>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0"/>
                                          </p:val>
                                        </p:tav>
                                      </p:tavLst>
                                    </p:anim>
                                  </p:childTnLst>
                                </p:cTn>
                              </p:par>
                              <p:par>
                                <p:cTn id="19" presetID="15"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0"/>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0"/>
                                          </p:val>
                                        </p:tav>
                                      </p:tavLst>
                                    </p:anim>
                                  </p:childTnLst>
                                </p:cTn>
                              </p:par>
                              <p:par>
                                <p:cTn id="25" presetID="1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ppt_x</p:attrName>
                                        </p:attrNameLst>
                                      </p:cBhvr>
                                      <p:tavLst>
                                        <p:tav tm="0" fmla="#ppt_x+(cos(-2*pi*(1-$))*-#ppt_x-sin(-2*pi*(1-$))*(1-#ppt_y))*(1-$)">
                                          <p:val>
                                            <p:fltVal val="0"/>
                                          </p:val>
                                        </p:tav>
                                        <p:tav tm="100000">
                                          <p:val>
                                            <p:fltVal val="0"/>
                                          </p:val>
                                        </p:tav>
                                      </p:tavLst>
                                    </p:anim>
                                    <p:anim calcmode="lin" valueType="num">
                                      <p:cBhvr>
                                        <p:cTn id="30" dur="1000" fill="hold"/>
                                        <p:tgtEl>
                                          <p:spTgt spid="3">
                                            <p:txEl>
                                              <p:pRg st="3" end="3"/>
                                            </p:txEl>
                                          </p:spTgt>
                                        </p:tgtEl>
                                        <p:attrNameLst>
                                          <p:attrName>ppt_y</p:attrName>
                                        </p:attrNameLst>
                                      </p:cBhvr>
                                      <p:tavLst>
                                        <p:tav tm="0" fmla="#ppt_y+(sin(-2*pi*(1-$))*-#ppt_x+cos(-2*pi*(1-$))*(1-#ppt_y))*(1-$)">
                                          <p:val>
                                            <p:fltVal val="0"/>
                                          </p:val>
                                        </p:tav>
                                        <p:tav tm="100000">
                                          <p:val>
                                            <p:fltVal val="0"/>
                                          </p:val>
                                        </p:tav>
                                      </p:tavLst>
                                    </p:anim>
                                  </p:childTnLst>
                                </p:cTn>
                              </p:par>
                              <p:par>
                                <p:cTn id="31" presetID="15"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ppt_x</p:attrName>
                                        </p:attrNameLst>
                                      </p:cBhvr>
                                      <p:tavLst>
                                        <p:tav tm="0" fmla="#ppt_x+(cos(-2*pi*(1-$))*-#ppt_x-sin(-2*pi*(1-$))*(1-#ppt_y))*(1-$)">
                                          <p:val>
                                            <p:fltVal val="0"/>
                                          </p:val>
                                        </p:tav>
                                        <p:tav tm="100000">
                                          <p:val>
                                            <p:fltVal val="0"/>
                                          </p:val>
                                        </p:tav>
                                      </p:tavLst>
                                    </p:anim>
                                    <p:anim calcmode="lin" valueType="num">
                                      <p:cBhvr>
                                        <p:cTn id="36" dur="1000" fill="hold"/>
                                        <p:tgtEl>
                                          <p:spTgt spid="3">
                                            <p:txEl>
                                              <p:pRg st="4" end="4"/>
                                            </p:txEl>
                                          </p:spTgt>
                                        </p:tgtEl>
                                        <p:attrNameLst>
                                          <p:attrName>ppt_y</p:attrName>
                                        </p:attrNameLst>
                                      </p:cBhvr>
                                      <p:tavLst>
                                        <p:tav tm="0" fmla="#ppt_y+(sin(-2*pi*(1-$))*-#ppt_x+cos(-2*pi*(1-$))*(1-#ppt_y))*(1-$)">
                                          <p:val>
                                            <p:fltVal val="0"/>
                                          </p:val>
                                        </p:tav>
                                        <p:tav tm="100000">
                                          <p:val>
                                            <p:fltVal val="0"/>
                                          </p:val>
                                        </p:tav>
                                      </p:tavLst>
                                    </p:anim>
                                  </p:childTnLst>
                                </p:cTn>
                              </p:par>
                              <p:par>
                                <p:cTn id="37" presetID="15"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ppt_x</p:attrName>
                                        </p:attrNameLst>
                                      </p:cBhvr>
                                      <p:tavLst>
                                        <p:tav tm="0" fmla="#ppt_x+(cos(-2*pi*(1-$))*-#ppt_x-sin(-2*pi*(1-$))*(1-#ppt_y))*(1-$)">
                                          <p:val>
                                            <p:fltVal val="0"/>
                                          </p:val>
                                        </p:tav>
                                        <p:tav tm="100000">
                                          <p:val>
                                            <p:fltVal val="0"/>
                                          </p:val>
                                        </p:tav>
                                      </p:tavLst>
                                    </p:anim>
                                    <p:anim calcmode="lin" valueType="num">
                                      <p:cBhvr>
                                        <p:cTn id="42" dur="1000" fill="hold"/>
                                        <p:tgtEl>
                                          <p:spTgt spid="3">
                                            <p:txEl>
                                              <p:pRg st="5" end="5"/>
                                            </p:txEl>
                                          </p:spTgt>
                                        </p:tgtEl>
                                        <p:attrNameLst>
                                          <p:attrName>ppt_y</p:attrName>
                                        </p:attrNameLst>
                                      </p:cBhvr>
                                      <p:tavLst>
                                        <p:tav tm="0" fmla="#ppt_y+(sin(-2*pi*(1-$))*-#ppt_x+cos(-2*pi*(1-$))*(1-#ppt_y))*(1-$)">
                                          <p:val>
                                            <p:fltVal val="0"/>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ctr">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ru-RU" sz="2800" b="1" i="0" u="none" strike="noStrike" kern="1200" cap="none" spc="0" normalizeH="0" baseline="0" noProof="0" dirty="0" smtClean="0">
                <a:ln>
                  <a:noFill/>
                </a:ln>
                <a:solidFill>
                  <a:srgbClr val="FF3300"/>
                </a:solidFill>
                <a:effectLst>
                  <a:outerShdw blurRad="50000" dist="30000" dir="5400000" algn="tl" rotWithShape="0">
                    <a:srgbClr val="000000">
                      <a:alpha val="30000"/>
                    </a:srgbClr>
                  </a:outerShdw>
                </a:effectLst>
                <a:uLnTx/>
                <a:uFillTx/>
                <a:latin typeface="+mj-lt"/>
                <a:ea typeface="+mj-ea"/>
                <a:cs typeface="+mj-cs"/>
              </a:rPr>
              <a:t>Каково взаимодействие с родителями (законными представителями)  по </a:t>
            </a:r>
            <a:r>
              <a:rPr lang="ru-RU" sz="2800" b="1" dirty="0" smtClean="0">
                <a:solidFill>
                  <a:srgbClr val="FF3300"/>
                </a:solidFill>
              </a:rPr>
              <a:t>учебному предмету </a:t>
            </a:r>
            <a:r>
              <a:rPr kumimoji="0" lang="ru-RU" sz="2800" b="1" i="0" u="none" strike="noStrike" kern="1200" cap="none" spc="0" normalizeH="0" baseline="0" noProof="0" dirty="0" smtClean="0">
                <a:ln>
                  <a:noFill/>
                </a:ln>
                <a:solidFill>
                  <a:srgbClr val="FF3300"/>
                </a:solidFill>
                <a:effectLst>
                  <a:outerShdw blurRad="50000" dist="30000" dir="5400000" algn="tl" rotWithShape="0">
                    <a:srgbClr val="000000">
                      <a:alpha val="30000"/>
                    </a:srgbClr>
                  </a:outerShdw>
                </a:effectLst>
                <a:uLnTx/>
                <a:uFillTx/>
                <a:latin typeface="+mj-lt"/>
                <a:ea typeface="+mj-ea"/>
                <a:cs typeface="+mj-cs"/>
              </a:rPr>
              <a:t>ОРКСЭ</a:t>
            </a:r>
            <a:r>
              <a:rPr kumimoji="0" lang="ru-RU" sz="2800" b="1" i="0" u="none" strike="noStrike" kern="1200" cap="none" spc="0" normalizeH="0" baseline="0" noProof="0" dirty="0" smtClean="0">
                <a:ln>
                  <a:noFill/>
                </a:ln>
                <a:solidFill>
                  <a:srgbClr val="FF3300"/>
                </a:solidFill>
                <a:effectLst>
                  <a:outerShdw blurRad="50000" dist="30000" dir="5400000" algn="tl" rotWithShape="0">
                    <a:srgbClr val="000000">
                      <a:alpha val="30000"/>
                    </a:srgbClr>
                  </a:outerShdw>
                </a:effectLst>
                <a:uLnTx/>
                <a:uFillTx/>
                <a:latin typeface="+mj-lt"/>
                <a:ea typeface="+mj-ea"/>
                <a:cs typeface="+mj-cs"/>
              </a:rPr>
              <a:t>?</a:t>
            </a:r>
          </a:p>
        </p:txBody>
      </p:sp>
      <p:sp>
        <p:nvSpPr>
          <p:cNvPr id="31747" name="Rectangle 3"/>
          <p:cNvSpPr>
            <a:spLocks noGrp="1"/>
          </p:cNvSpPr>
          <p:nvPr>
            <p:ph idx="1"/>
          </p:nvPr>
        </p:nvSpPr>
        <p:spPr>
          <a:xfrm>
            <a:off x="762000" y="1557338"/>
            <a:ext cx="8382000" cy="5105400"/>
          </a:xfrm>
          <a:ln/>
        </p:spPr>
        <p:txBody>
          <a:bodyPr vert="horz" wrap="square" lIns="91440" tIns="45720" rIns="91440" bIns="45720" anchor="t" anchorCtr="0"/>
          <a:lstStyle/>
          <a:p>
            <a:pPr eaLnBrk="1" hangingPunct="1">
              <a:lnSpc>
                <a:spcPct val="120000"/>
              </a:lnSpc>
              <a:buFontTx/>
              <a:buNone/>
            </a:pPr>
            <a:r>
              <a:rPr b="1" dirty="0"/>
              <a:t>   </a:t>
            </a:r>
            <a:r>
              <a:rPr dirty="0"/>
              <a:t>Участие родителей в </a:t>
            </a:r>
            <a:r>
              <a:rPr dirty="0" err="1"/>
              <a:t>реализации</a:t>
            </a:r>
            <a:r>
              <a:rPr dirty="0"/>
              <a:t> </a:t>
            </a:r>
            <a:r>
              <a:rPr dirty="0" smtClean="0"/>
              <a:t> </a:t>
            </a:r>
            <a:r>
              <a:rPr lang="ru-RU" dirty="0" smtClean="0"/>
              <a:t>учебного предмета</a:t>
            </a:r>
            <a:r>
              <a:rPr dirty="0" smtClean="0"/>
              <a:t>ОРКСЭ </a:t>
            </a:r>
            <a:r>
              <a:rPr dirty="0"/>
              <a:t>может проявляться также в совместной работе с ребенком по подготовке его творческой работы, выступления и других формах, предусмотренных педагогическими технологиями и учебным планированием учителя.</a:t>
            </a:r>
          </a:p>
          <a:p>
            <a:pPr eaLnBrk="1" hangingPunct="1">
              <a:buFont typeface="Wingdings 2" panose="05020102010507070707" pitchFamily="18" charset="2"/>
              <a:buChar char=""/>
            </a:pPr>
            <a:endParaRPr dirty="0"/>
          </a:p>
        </p:txBody>
      </p:sp>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457200" y="228600"/>
            <a:ext cx="8229600" cy="11430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0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Arial" panose="020B0604020202020204" pitchFamily="34" charset="0"/>
                <a:ea typeface="+mn-ea"/>
                <a:cs typeface="+mn-cs"/>
              </a:rPr>
              <a:t>Опыт творческой деятельности</a:t>
            </a:r>
          </a:p>
        </p:txBody>
      </p:sp>
      <p:grpSp>
        <p:nvGrpSpPr>
          <p:cNvPr id="32771" name="Organization Chart 6"/>
          <p:cNvGrpSpPr/>
          <p:nvPr/>
        </p:nvGrpSpPr>
        <p:grpSpPr>
          <a:xfrm>
            <a:off x="895350" y="1524000"/>
            <a:ext cx="7351713" cy="5181600"/>
            <a:chOff x="1152" y="1296"/>
            <a:chExt cx="1447" cy="2447"/>
          </a:xfrm>
        </p:grpSpPr>
        <p:cxnSp>
          <p:nvCxnSpPr>
            <p:cNvPr id="32772" name="_s1028"/>
            <p:cNvCxnSpPr>
              <a:stCxn id="32782" idx="1"/>
              <a:endCxn id="32777" idx="2"/>
            </p:cNvCxnSpPr>
            <p:nvPr/>
          </p:nvCxnSpPr>
          <p:spPr>
            <a:xfrm rot="10800000">
              <a:off x="1584" y="1583"/>
              <a:ext cx="144" cy="2017"/>
            </a:xfrm>
            <a:prstGeom prst="bentConnector2">
              <a:avLst/>
            </a:prstGeom>
            <a:ln w="28575" cap="flat" cmpd="sng">
              <a:solidFill>
                <a:schemeClr val="tx1"/>
              </a:solidFill>
              <a:prstDash val="solid"/>
              <a:miter/>
              <a:headEnd type="none" w="med" len="med"/>
              <a:tailEnd type="none" w="med" len="med"/>
            </a:ln>
          </p:spPr>
        </p:cxnSp>
        <p:cxnSp>
          <p:nvCxnSpPr>
            <p:cNvPr id="32773" name="_s1029"/>
            <p:cNvCxnSpPr>
              <a:stCxn id="32781" idx="1"/>
              <a:endCxn id="32777" idx="2"/>
            </p:cNvCxnSpPr>
            <p:nvPr/>
          </p:nvCxnSpPr>
          <p:spPr>
            <a:xfrm rot="10800000">
              <a:off x="1584" y="1584"/>
              <a:ext cx="144" cy="1178"/>
            </a:xfrm>
            <a:prstGeom prst="bentConnector2">
              <a:avLst/>
            </a:prstGeom>
            <a:ln w="28575" cap="flat" cmpd="sng">
              <a:solidFill>
                <a:schemeClr val="tx1"/>
              </a:solidFill>
              <a:prstDash val="solid"/>
              <a:miter/>
              <a:headEnd type="none" w="med" len="med"/>
              <a:tailEnd type="none" w="med" len="med"/>
            </a:ln>
          </p:spPr>
        </p:cxnSp>
        <p:cxnSp>
          <p:nvCxnSpPr>
            <p:cNvPr id="32774" name="_s1030"/>
            <p:cNvCxnSpPr>
              <a:stCxn id="32780" idx="1"/>
              <a:endCxn id="32777" idx="2"/>
            </p:cNvCxnSpPr>
            <p:nvPr/>
          </p:nvCxnSpPr>
          <p:spPr>
            <a:xfrm rot="10800000">
              <a:off x="1584" y="1584"/>
              <a:ext cx="151" cy="1610"/>
            </a:xfrm>
            <a:prstGeom prst="bentConnector2">
              <a:avLst/>
            </a:prstGeom>
            <a:ln w="28575" cap="flat" cmpd="sng">
              <a:solidFill>
                <a:schemeClr val="tx1"/>
              </a:solidFill>
              <a:prstDash val="solid"/>
              <a:miter/>
              <a:headEnd type="none" w="med" len="med"/>
              <a:tailEnd type="none" w="med" len="med"/>
            </a:ln>
          </p:spPr>
        </p:cxnSp>
        <p:cxnSp>
          <p:nvCxnSpPr>
            <p:cNvPr id="32775" name="_s1031"/>
            <p:cNvCxnSpPr>
              <a:stCxn id="32779" idx="1"/>
              <a:endCxn id="32777" idx="2"/>
            </p:cNvCxnSpPr>
            <p:nvPr/>
          </p:nvCxnSpPr>
          <p:spPr>
            <a:xfrm rot="10800000">
              <a:off x="1584" y="1583"/>
              <a:ext cx="144" cy="721"/>
            </a:xfrm>
            <a:prstGeom prst="bentConnector2">
              <a:avLst/>
            </a:prstGeom>
            <a:ln w="28575" cap="flat" cmpd="sng">
              <a:solidFill>
                <a:schemeClr val="tx1"/>
              </a:solidFill>
              <a:prstDash val="solid"/>
              <a:miter/>
              <a:headEnd type="none" w="med" len="med"/>
              <a:tailEnd type="none" w="med" len="med"/>
            </a:ln>
          </p:spPr>
        </p:cxnSp>
        <p:cxnSp>
          <p:nvCxnSpPr>
            <p:cNvPr id="32776" name="_s1032"/>
            <p:cNvCxnSpPr>
              <a:stCxn id="32778" idx="1"/>
              <a:endCxn id="32777" idx="2"/>
            </p:cNvCxnSpPr>
            <p:nvPr/>
          </p:nvCxnSpPr>
          <p:spPr>
            <a:xfrm rot="10800000">
              <a:off x="1584" y="1583"/>
              <a:ext cx="144" cy="289"/>
            </a:xfrm>
            <a:prstGeom prst="bentConnector2">
              <a:avLst/>
            </a:prstGeom>
            <a:ln w="28575" cap="flat" cmpd="sng">
              <a:solidFill>
                <a:schemeClr val="tx1"/>
              </a:solidFill>
              <a:prstDash val="solid"/>
              <a:miter/>
              <a:headEnd type="none" w="med" len="med"/>
              <a:tailEnd type="none" w="med" len="med"/>
            </a:ln>
          </p:spPr>
        </p:cxnSp>
        <p:sp>
          <p:nvSpPr>
            <p:cNvPr id="32777" name="_s1033"/>
            <p:cNvSpPr/>
            <p:nvPr/>
          </p:nvSpPr>
          <p:spPr>
            <a:xfrm>
              <a:off x="1152" y="1296"/>
              <a:ext cx="864" cy="288"/>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lstStyle/>
            <a:p>
              <a:pPr algn="ctr" eaLnBrk="1" hangingPunct="1"/>
              <a:r>
                <a:rPr sz="2400" dirty="0">
                  <a:latin typeface="Arial" panose="020B0604020202020204" pitchFamily="34" charset="0"/>
                </a:rPr>
                <a:t> </a:t>
              </a:r>
              <a:r>
                <a:rPr sz="2000" dirty="0">
                  <a:latin typeface="Arial" panose="020B0604020202020204" pitchFamily="34" charset="0"/>
                </a:rPr>
                <a:t>виды творческих работ учащихся</a:t>
              </a:r>
            </a:p>
          </p:txBody>
        </p:sp>
        <p:sp>
          <p:nvSpPr>
            <p:cNvPr id="32778" name="_s1034"/>
            <p:cNvSpPr/>
            <p:nvPr/>
          </p:nvSpPr>
          <p:spPr>
            <a:xfrm>
              <a:off x="1728" y="1728"/>
              <a:ext cx="864" cy="288"/>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lstStyle/>
            <a:p>
              <a:pPr algn="ctr" eaLnBrk="1" hangingPunct="1"/>
              <a:r>
                <a:rPr sz="2400" dirty="0">
                  <a:latin typeface="Arial" panose="020B0604020202020204" pitchFamily="34" charset="0"/>
                </a:rPr>
                <a:t>сочинение</a:t>
              </a:r>
            </a:p>
          </p:txBody>
        </p:sp>
        <p:sp>
          <p:nvSpPr>
            <p:cNvPr id="32779" name="_s1035"/>
            <p:cNvSpPr/>
            <p:nvPr/>
          </p:nvSpPr>
          <p:spPr>
            <a:xfrm>
              <a:off x="1728" y="2160"/>
              <a:ext cx="864" cy="288"/>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lstStyle/>
            <a:p>
              <a:pPr algn="ctr" eaLnBrk="1" hangingPunct="1"/>
              <a:r>
                <a:rPr sz="2400" dirty="0">
                  <a:latin typeface="Arial" panose="020B0604020202020204" pitchFamily="34" charset="0"/>
                </a:rPr>
                <a:t>сообщение</a:t>
              </a:r>
            </a:p>
          </p:txBody>
        </p:sp>
        <p:sp>
          <p:nvSpPr>
            <p:cNvPr id="32780" name="_s1036"/>
            <p:cNvSpPr/>
            <p:nvPr/>
          </p:nvSpPr>
          <p:spPr>
            <a:xfrm>
              <a:off x="1735" y="3050"/>
              <a:ext cx="864" cy="288"/>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lstStyle/>
            <a:p>
              <a:pPr algn="ctr" eaLnBrk="1" hangingPunct="1"/>
              <a:r>
                <a:rPr sz="2400" dirty="0">
                  <a:latin typeface="Arial" panose="020B0604020202020204" pitchFamily="34" charset="0"/>
                </a:rPr>
                <a:t>проект</a:t>
              </a:r>
            </a:p>
          </p:txBody>
        </p:sp>
        <p:sp>
          <p:nvSpPr>
            <p:cNvPr id="32781" name="_s1037"/>
            <p:cNvSpPr/>
            <p:nvPr/>
          </p:nvSpPr>
          <p:spPr>
            <a:xfrm>
              <a:off x="1728" y="2618"/>
              <a:ext cx="864" cy="288"/>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lstStyle/>
            <a:p>
              <a:pPr algn="ctr" eaLnBrk="1" hangingPunct="1"/>
              <a:r>
                <a:rPr sz="2400" dirty="0">
                  <a:latin typeface="Arial" panose="020B0604020202020204" pitchFamily="34" charset="0"/>
                </a:rPr>
                <a:t>реферат</a:t>
              </a:r>
            </a:p>
          </p:txBody>
        </p:sp>
        <p:sp>
          <p:nvSpPr>
            <p:cNvPr id="32782" name="_s1038"/>
            <p:cNvSpPr/>
            <p:nvPr/>
          </p:nvSpPr>
          <p:spPr>
            <a:xfrm>
              <a:off x="1728" y="3456"/>
              <a:ext cx="864" cy="287"/>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lstStyle/>
            <a:p>
              <a:pPr algn="ctr" eaLnBrk="1" hangingPunct="1"/>
              <a:r>
                <a:rPr sz="2400" dirty="0">
                  <a:latin typeface="Arial" panose="020B0604020202020204" pitchFamily="34" charset="0"/>
                </a:rPr>
                <a:t>доклад</a:t>
              </a:r>
            </a:p>
          </p:txBody>
        </p:sp>
      </p:grpSp>
    </p:spTree>
  </p:cSld>
  <p:clrMapOvr>
    <a:masterClrMapping/>
  </p:clrMapOvr>
  <p:transition>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a:ln/>
        </p:spPr>
        <p:txBody>
          <a:bodyPr vert="horz" wrap="square" lIns="91440" tIns="45720" rIns="91440" bIns="45720" anchor="t" anchorCtr="0"/>
          <a:lstStyle/>
          <a:p>
            <a:pPr eaLnBrk="1" hangingPunct="1">
              <a:lnSpc>
                <a:spcPct val="90000"/>
              </a:lnSpc>
              <a:buFontTx/>
              <a:buNone/>
            </a:pPr>
            <a:r>
              <a:rPr sz="2800" b="1" dirty="0"/>
              <a:t>   </a:t>
            </a:r>
            <a:r>
              <a:rPr b="1" dirty="0">
                <a:solidFill>
                  <a:srgbClr val="FF3300"/>
                </a:solidFill>
              </a:rPr>
              <a:t>Практические советы родителям.</a:t>
            </a:r>
          </a:p>
          <a:p>
            <a:pPr eaLnBrk="1" hangingPunct="1">
              <a:lnSpc>
                <a:spcPct val="90000"/>
              </a:lnSpc>
              <a:buFontTx/>
              <a:buNone/>
            </a:pPr>
            <a:endParaRPr b="1" dirty="0">
              <a:solidFill>
                <a:srgbClr val="FF3300"/>
              </a:solidFill>
            </a:endParaRPr>
          </a:p>
          <a:p>
            <a:pPr eaLnBrk="1" hangingPunct="1">
              <a:lnSpc>
                <a:spcPct val="90000"/>
              </a:lnSpc>
              <a:buFontTx/>
              <a:buNone/>
            </a:pPr>
            <a:r>
              <a:rPr sz="2800" b="1" dirty="0">
                <a:solidFill>
                  <a:schemeClr val="accent2"/>
                </a:solidFill>
              </a:rPr>
              <a:t>   Как вы можете помочь своему ребёнку в </a:t>
            </a:r>
            <a:r>
              <a:rPr sz="2800" b="1" dirty="0" err="1">
                <a:solidFill>
                  <a:schemeClr val="accent2"/>
                </a:solidFill>
              </a:rPr>
              <a:t>изучении</a:t>
            </a:r>
            <a:r>
              <a:rPr sz="2800" b="1" dirty="0">
                <a:solidFill>
                  <a:schemeClr val="accent2"/>
                </a:solidFill>
              </a:rPr>
              <a:t> </a:t>
            </a:r>
            <a:r>
              <a:rPr lang="ru-RU" sz="2800" b="1" dirty="0" smtClean="0">
                <a:solidFill>
                  <a:schemeClr val="accent2"/>
                </a:solidFill>
              </a:rPr>
              <a:t>предмета</a:t>
            </a:r>
            <a:endParaRPr sz="2800" b="1" dirty="0">
              <a:solidFill>
                <a:schemeClr val="accent2"/>
              </a:solidFill>
            </a:endParaRPr>
          </a:p>
          <a:p>
            <a:pPr eaLnBrk="1" hangingPunct="1">
              <a:lnSpc>
                <a:spcPct val="90000"/>
              </a:lnSpc>
              <a:buFontTx/>
              <a:buNone/>
            </a:pPr>
            <a:r>
              <a:rPr sz="2800" b="1" dirty="0">
                <a:solidFill>
                  <a:schemeClr val="accent2"/>
                </a:solidFill>
              </a:rPr>
              <a:t>   «Основы религиозных культур и светской этики»…</a:t>
            </a:r>
          </a:p>
          <a:p>
            <a:pPr eaLnBrk="1" hangingPunct="1">
              <a:lnSpc>
                <a:spcPct val="90000"/>
              </a:lnSpc>
              <a:buFontTx/>
              <a:buNone/>
            </a:pPr>
            <a:endParaRPr sz="2800" b="1" dirty="0">
              <a:solidFill>
                <a:schemeClr val="accent2"/>
              </a:solidFill>
            </a:endParaRPr>
          </a:p>
          <a:p>
            <a:pPr eaLnBrk="1" hangingPunct="1">
              <a:lnSpc>
                <a:spcPct val="90000"/>
              </a:lnSpc>
              <a:buFontTx/>
              <a:buNone/>
            </a:pPr>
            <a:endParaRPr sz="2800" b="1" dirty="0">
              <a:solidFill>
                <a:schemeClr val="accent2"/>
              </a:solidFill>
            </a:endParaRPr>
          </a:p>
          <a:p>
            <a:pPr eaLnBrk="1" hangingPunct="1">
              <a:lnSpc>
                <a:spcPct val="90000"/>
              </a:lnSpc>
              <a:buFontTx/>
              <a:buNone/>
            </a:pPr>
            <a:r>
              <a:rPr sz="2800" b="1" dirty="0">
                <a:solidFill>
                  <a:schemeClr val="accent2"/>
                </a:solidFill>
              </a:rPr>
              <a:t>  </a:t>
            </a:r>
            <a:endParaRPr sz="2800" dirty="0"/>
          </a:p>
          <a:p>
            <a:pPr eaLnBrk="1" hangingPunct="1">
              <a:lnSpc>
                <a:spcPct val="90000"/>
              </a:lnSpc>
              <a:buFontTx/>
              <a:buNone/>
            </a:pPr>
            <a:endParaRPr sz="2800" dirty="0"/>
          </a:p>
        </p:txBody>
      </p:sp>
    </p:spTree>
  </p:cSld>
  <p:clrMapOvr>
    <a:masterClrMapping/>
  </p:clrMapOvr>
  <p:transition>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p:cNvSpPr>
          <p:nvPr>
            <p:ph idx="1"/>
          </p:nvPr>
        </p:nvSpPr>
        <p:spPr>
          <a:xfrm>
            <a:off x="914400" y="476250"/>
            <a:ext cx="8229600" cy="6096000"/>
          </a:xfrm>
          <a:ln/>
        </p:spPr>
        <p:txBody>
          <a:bodyPr vert="horz" wrap="square" lIns="91440" tIns="45720" rIns="91440" bIns="45720" anchor="t" anchorCtr="0"/>
          <a:lstStyle/>
          <a:p>
            <a:pPr eaLnBrk="1" hangingPunct="1"/>
            <a:r>
              <a:rPr dirty="0"/>
              <a:t>Настройтесь на воспитание; отнеситесь к новому </a:t>
            </a:r>
            <a:r>
              <a:rPr dirty="0" err="1"/>
              <a:t>школьному</a:t>
            </a:r>
            <a:r>
              <a:rPr dirty="0"/>
              <a:t> </a:t>
            </a:r>
            <a:r>
              <a:rPr lang="ru-RU" dirty="0" smtClean="0"/>
              <a:t>предмету</a:t>
            </a:r>
            <a:r>
              <a:rPr dirty="0" smtClean="0"/>
              <a:t> </a:t>
            </a:r>
            <a:r>
              <a:rPr dirty="0"/>
              <a:t>как к дополнительному средству нравственного развития вашего ребёнка; </a:t>
            </a:r>
            <a:r>
              <a:rPr u="sng" dirty="0"/>
              <a:t>вы и есть главный для ребёнка воспитатель</a:t>
            </a:r>
            <a:r>
              <a:rPr dirty="0"/>
              <a:t>.</a:t>
            </a:r>
          </a:p>
          <a:p>
            <a:pPr eaLnBrk="1" hangingPunct="1"/>
            <a:r>
              <a:rPr dirty="0"/>
              <a:t>Разговаривайте с детьми о том, что они изучали на уроках.  </a:t>
            </a:r>
          </a:p>
          <a:p>
            <a:pPr eaLnBrk="1" hangingPunct="1"/>
            <a:r>
              <a:rPr dirty="0"/>
              <a:t>Не жалейте сил и времени для вашего ребёнка, учитесь вместе с ним.</a:t>
            </a:r>
          </a:p>
          <a:p>
            <a:pPr eaLnBrk="1" hangingPunct="1"/>
            <a:endParaRPr dirty="0"/>
          </a:p>
          <a:p>
            <a:pPr eaLnBrk="1" hangingPunct="1"/>
            <a:endParaRPr dirty="0"/>
          </a:p>
        </p:txBody>
      </p:sp>
    </p:spTree>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a:xfrm>
            <a:off x="755650" y="549275"/>
            <a:ext cx="8458200" cy="6172200"/>
          </a:xfrm>
          <a:ln/>
        </p:spPr>
        <p:txBody>
          <a:bodyPr vert="horz" wrap="square" lIns="91440" tIns="45720" rIns="91440" bIns="45720" anchor="t" anchorCtr="0"/>
          <a:lstStyle/>
          <a:p>
            <a:pPr eaLnBrk="1" hangingPunct="1"/>
            <a:r>
              <a:rPr dirty="0"/>
              <a:t>Воспитывайте у ребёнка благожелательное отношение к людям другого мировоззрения.</a:t>
            </a:r>
          </a:p>
          <a:p>
            <a:pPr eaLnBrk="1" hangingPunct="1">
              <a:buFontTx/>
              <a:buNone/>
            </a:pPr>
            <a:endParaRPr dirty="0"/>
          </a:p>
          <a:p>
            <a:pPr eaLnBrk="1" hangingPunct="1"/>
            <a:r>
              <a:rPr dirty="0"/>
              <a:t> Не допускайте резких оценок, категоричных высказываний в адрес верующих людей, атеистов или агностиков (людей, не соотносящих себя ни с какой религией или отрицающих религии). </a:t>
            </a:r>
          </a:p>
        </p:txBody>
      </p:sp>
    </p:spTree>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a:xfrm>
            <a:off x="893763" y="549275"/>
            <a:ext cx="8229600" cy="5592763"/>
          </a:xfrm>
          <a:ln/>
        </p:spPr>
        <p:txBody>
          <a:bodyPr vert="horz" wrap="square" lIns="91440" tIns="45720" rIns="91440" bIns="45720" anchor="t" anchorCtr="0"/>
          <a:lstStyle/>
          <a:p>
            <a:pPr eaLnBrk="1" hangingPunct="1"/>
            <a:r>
              <a:rPr dirty="0"/>
              <a:t>Не забывайте, что никакой </a:t>
            </a:r>
            <a:r>
              <a:rPr dirty="0" err="1"/>
              <a:t>учебный</a:t>
            </a:r>
            <a:r>
              <a:rPr dirty="0"/>
              <a:t> </a:t>
            </a:r>
            <a:r>
              <a:rPr lang="ru-RU" dirty="0" smtClean="0"/>
              <a:t>предмет</a:t>
            </a:r>
            <a:r>
              <a:rPr dirty="0" smtClean="0"/>
              <a:t> </a:t>
            </a:r>
            <a:r>
              <a:rPr dirty="0"/>
              <a:t>сам по себе не воспитает вашего ребёнка; главное, что он может приобрести, </a:t>
            </a:r>
            <a:r>
              <a:rPr dirty="0" err="1"/>
              <a:t>изучая</a:t>
            </a:r>
            <a:r>
              <a:rPr dirty="0"/>
              <a:t> </a:t>
            </a:r>
            <a:r>
              <a:rPr dirty="0" smtClean="0"/>
              <a:t> </a:t>
            </a:r>
            <a:r>
              <a:rPr dirty="0"/>
              <a:t>«Основы религиозных культур и светской этики», понимание того, насколько </a:t>
            </a:r>
            <a:r>
              <a:rPr u="sng" dirty="0"/>
              <a:t>важна нравственность для полноценной человеческой жизни.</a:t>
            </a:r>
            <a:r>
              <a:rPr dirty="0"/>
              <a:t> Всячески поддерживайте это в ребёнке.</a:t>
            </a:r>
          </a:p>
        </p:txBody>
      </p:sp>
    </p:spTree>
  </p:cSld>
  <p:clrMapOvr>
    <a:masterClrMapping/>
  </p:clrMapOvr>
  <p:transition>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idx="1"/>
          </p:nvPr>
        </p:nvSpPr>
        <p:spPr>
          <a:xfrm>
            <a:off x="827088" y="333375"/>
            <a:ext cx="8229600" cy="6172200"/>
          </a:xfrm>
          <a:ln/>
        </p:spPr>
        <p:txBody>
          <a:bodyPr vert="horz" wrap="square" lIns="91440" tIns="45720" rIns="91440" bIns="45720" anchor="t" anchorCtr="0"/>
          <a:lstStyle/>
          <a:p>
            <a:pPr eaLnBrk="1" hangingPunct="1">
              <a:lnSpc>
                <a:spcPct val="90000"/>
              </a:lnSpc>
            </a:pPr>
            <a:r>
              <a:rPr sz="2800" dirty="0"/>
              <a:t>Создавайте в общении и взаимодействии с ребёнком воспитывающие ситуации, превращайте возникающие проблемы в нравственные уроки.</a:t>
            </a:r>
          </a:p>
          <a:p>
            <a:pPr eaLnBrk="1" hangingPunct="1">
              <a:lnSpc>
                <a:spcPct val="90000"/>
              </a:lnSpc>
            </a:pPr>
            <a:r>
              <a:rPr sz="2800" dirty="0"/>
              <a:t>Постарайтесь, чтобы ваши дети  чаще задумывались о последствиях своих действий и цене своих заблуждений.</a:t>
            </a:r>
          </a:p>
          <a:p>
            <a:pPr eaLnBrk="1" hangingPunct="1">
              <a:lnSpc>
                <a:spcPct val="90000"/>
              </a:lnSpc>
            </a:pPr>
            <a:r>
              <a:rPr sz="2800" dirty="0" err="1"/>
              <a:t>Новый</a:t>
            </a:r>
            <a:r>
              <a:rPr sz="2800" dirty="0"/>
              <a:t> </a:t>
            </a:r>
            <a:r>
              <a:rPr sz="2800" dirty="0" err="1" smtClean="0"/>
              <a:t>школьный</a:t>
            </a:r>
            <a:r>
              <a:rPr lang="ru-RU" sz="2800" dirty="0"/>
              <a:t> </a:t>
            </a:r>
            <a:r>
              <a:rPr lang="ru-RU" sz="2800" dirty="0" smtClean="0"/>
              <a:t>предмет</a:t>
            </a:r>
            <a:r>
              <a:rPr sz="2800" dirty="0" smtClean="0"/>
              <a:t> </a:t>
            </a:r>
            <a:r>
              <a:rPr sz="2800" dirty="0"/>
              <a:t>— это только начало большого и трудного пути. Главную поддержку на этом пути ребёнку должны оказывать вы  — самые близкие для него люди, тогда дорога не покажется сложной, тогда соблюдение нравственных норм станет естественным и радостным.</a:t>
            </a:r>
          </a:p>
        </p:txBody>
      </p:sp>
    </p:spTree>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TextEdit="1"/>
          </p:cNvSpPr>
          <p:nvPr/>
        </p:nvSpPr>
        <p:spPr>
          <a:xfrm>
            <a:off x="1143000" y="500063"/>
            <a:ext cx="6500813" cy="2857500"/>
          </a:xfrm>
          <a:prstGeom prst="rect">
            <a:avLst/>
          </a:prstGeom>
        </p:spPr>
        <p:txBody>
          <a:bodyPr wrap="none" fromWordArt="1">
            <a:prstTxWarp prst="textWave1">
              <a:avLst>
                <a:gd name="adj1" fmla="val 13005"/>
                <a:gd name="adj2" fmla="val 0"/>
              </a:avLst>
            </a:prstTxWarp>
            <a:normAutofit/>
          </a:bodyPr>
          <a:lstStyle/>
          <a:p>
            <a:pPr algn="ctr"/>
            <a:r>
              <a:rPr lang="ru-RU" altLang="en-US" sz="3600" b="1" i="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Arial Black" panose="020B0A04020102020204" charset="0"/>
                <a:ea typeface="Arial Black" panose="020B0A04020102020204" charset="0"/>
              </a:rPr>
              <a:t>Выбор за вами,</a:t>
            </a:r>
          </a:p>
          <a:p>
            <a:pPr algn="ctr"/>
            <a:r>
              <a:rPr lang="ru-RU" altLang="en-US" sz="3600" b="1" i="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Arial Black" panose="020B0A04020102020204" charset="0"/>
                <a:ea typeface="Arial Black" panose="020B0A04020102020204" charset="0"/>
              </a:rPr>
              <a:t>дорогие родители!</a:t>
            </a:r>
          </a:p>
        </p:txBody>
      </p:sp>
      <p:pic>
        <p:nvPicPr>
          <p:cNvPr id="38915" name="Picture 3" descr="C:\Users\Нина\Desktop\478554183151572928.gif"/>
          <p:cNvPicPr>
            <a:picLocks noChangeAspect="1"/>
          </p:cNvPicPr>
          <p:nvPr/>
        </p:nvPicPr>
        <p:blipFill>
          <a:blip r:embed="rId2"/>
          <a:stretch>
            <a:fillRect/>
          </a:stretch>
        </p:blipFill>
        <p:spPr>
          <a:xfrm>
            <a:off x="5643563" y="3286125"/>
            <a:ext cx="2762250" cy="2762250"/>
          </a:xfrm>
          <a:prstGeom prst="rect">
            <a:avLst/>
          </a:prstGeom>
          <a:noFill/>
          <a:ln w="9525">
            <a:noFill/>
          </a:ln>
        </p:spPr>
      </p:pic>
      <p:sp>
        <p:nvSpPr>
          <p:cNvPr id="38916" name="WordArt 4"/>
          <p:cNvSpPr>
            <a:spLocks noTextEdit="1"/>
          </p:cNvSpPr>
          <p:nvPr/>
        </p:nvSpPr>
        <p:spPr>
          <a:xfrm>
            <a:off x="1071563" y="4643438"/>
            <a:ext cx="2643187" cy="1000125"/>
          </a:xfrm>
          <a:prstGeom prst="rect">
            <a:avLst/>
          </a:prstGeom>
        </p:spPr>
        <p:txBody>
          <a:bodyPr wrap="none" fromWordArt="1">
            <a:prstTxWarp prst="textWave1">
              <a:avLst>
                <a:gd name="adj1" fmla="val 13005"/>
                <a:gd name="adj2" fmla="val 0"/>
              </a:avLst>
            </a:prstTxWarp>
            <a:normAutofit/>
          </a:bodyPr>
          <a:lstStyle/>
          <a:p>
            <a:pPr algn="ctr"/>
            <a:r>
              <a:rPr lang="ru-RU" altLang="en-US" sz="3600" b="1" i="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Arial Black" panose="020B0A04020102020204" charset="0"/>
                <a:ea typeface="Arial Black" panose="020B0A04020102020204" charset="0"/>
              </a:rPr>
              <a:t>Удачи!</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fltVal val="0"/>
                                          </p:val>
                                        </p:tav>
                                        <p:tav tm="100000">
                                          <p:val>
                                            <p:strVal val="#ppt_w"/>
                                          </p:val>
                                        </p:tav>
                                      </p:tavLst>
                                    </p:anim>
                                    <p:anim calcmode="lin" valueType="num">
                                      <p:cBhvr>
                                        <p:cTn id="8" dur="1000" fill="hold"/>
                                        <p:tgtEl>
                                          <p:spTgt spid="38914"/>
                                        </p:tgtEl>
                                        <p:attrNameLst>
                                          <p:attrName>ppt_h</p:attrName>
                                        </p:attrNameLst>
                                      </p:cBhvr>
                                      <p:tavLst>
                                        <p:tav tm="0">
                                          <p:val>
                                            <p:fltVal val="0"/>
                                          </p:val>
                                        </p:tav>
                                        <p:tav tm="100000">
                                          <p:val>
                                            <p:strVal val="#ppt_h"/>
                                          </p:val>
                                        </p:tav>
                                      </p:tavLst>
                                    </p:anim>
                                    <p:anim calcmode="lin" valueType="num">
                                      <p:cBhvr>
                                        <p:cTn id="9" dur="1000" fill="hold"/>
                                        <p:tgtEl>
                                          <p:spTgt spid="38914"/>
                                        </p:tgtEl>
                                        <p:attrNameLst>
                                          <p:attrName>ppt_x</p:attrName>
                                        </p:attrNameLst>
                                      </p:cBhvr>
                                      <p:tavLst>
                                        <p:tav tm="0" fmla="#ppt_x+(cos(-2*pi*(1-$))*-#ppt_x-sin(-2*pi*(1-$))*(1-#ppt_y))*(1-$)">
                                          <p:val>
                                            <p:fltVal val="0"/>
                                          </p:val>
                                        </p:tav>
                                        <p:tav tm="100000">
                                          <p:val>
                                            <p:fltVal val="0"/>
                                          </p:val>
                                        </p:tav>
                                      </p:tavLst>
                                    </p:anim>
                                    <p:anim calcmode="lin" valueType="num">
                                      <p:cBhvr>
                                        <p:cTn id="10" dur="1000" fill="hold"/>
                                        <p:tgtEl>
                                          <p:spTgt spid="38914"/>
                                        </p:tgtEl>
                                        <p:attrNameLst>
                                          <p:attrName>ppt_y</p:attrName>
                                        </p:attrNameLst>
                                      </p:cBhvr>
                                      <p:tavLst>
                                        <p:tav tm="0" fmla="#ppt_y+(sin(-2*pi*(1-$))*-#ppt_x+cos(-2*pi*(1-$))*(1-#ppt_y))*(1-$)">
                                          <p:val>
                                            <p:fltVal val="0"/>
                                          </p:val>
                                        </p:tav>
                                        <p:tav tm="100000">
                                          <p:val>
                                            <p:fltVal val="0"/>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8916"/>
                                        </p:tgtEl>
                                        <p:attrNameLst>
                                          <p:attrName>style.visibility</p:attrName>
                                        </p:attrNameLst>
                                      </p:cBhvr>
                                      <p:to>
                                        <p:strVal val="visible"/>
                                      </p:to>
                                    </p:set>
                                    <p:anim calcmode="lin" valueType="num">
                                      <p:cBhvr>
                                        <p:cTn id="15" dur="1000" fill="hold"/>
                                        <p:tgtEl>
                                          <p:spTgt spid="38916"/>
                                        </p:tgtEl>
                                        <p:attrNameLst>
                                          <p:attrName>ppt_w</p:attrName>
                                        </p:attrNameLst>
                                      </p:cBhvr>
                                      <p:tavLst>
                                        <p:tav tm="0">
                                          <p:val>
                                            <p:fltVal val="0"/>
                                          </p:val>
                                        </p:tav>
                                        <p:tav tm="100000">
                                          <p:val>
                                            <p:strVal val="#ppt_w"/>
                                          </p:val>
                                        </p:tav>
                                      </p:tavLst>
                                    </p:anim>
                                    <p:anim calcmode="lin" valueType="num">
                                      <p:cBhvr>
                                        <p:cTn id="16" dur="1000" fill="hold"/>
                                        <p:tgtEl>
                                          <p:spTgt spid="38916"/>
                                        </p:tgtEl>
                                        <p:attrNameLst>
                                          <p:attrName>ppt_h</p:attrName>
                                        </p:attrNameLst>
                                      </p:cBhvr>
                                      <p:tavLst>
                                        <p:tav tm="0">
                                          <p:val>
                                            <p:fltVal val="0"/>
                                          </p:val>
                                        </p:tav>
                                        <p:tav tm="100000">
                                          <p:val>
                                            <p:strVal val="#ppt_h"/>
                                          </p:val>
                                        </p:tav>
                                      </p:tavLst>
                                    </p:anim>
                                    <p:anim calcmode="lin" valueType="num">
                                      <p:cBhvr>
                                        <p:cTn id="17" dur="1000" fill="hold"/>
                                        <p:tgtEl>
                                          <p:spTgt spid="38916"/>
                                        </p:tgtEl>
                                        <p:attrNameLst>
                                          <p:attrName>ppt_x</p:attrName>
                                        </p:attrNameLst>
                                      </p:cBhvr>
                                      <p:tavLst>
                                        <p:tav tm="0" fmla="#ppt_x+(cos(-2*pi*(1-$))*-#ppt_x-sin(-2*pi*(1-$))*(1-#ppt_y))*(1-$)">
                                          <p:val>
                                            <p:fltVal val="0"/>
                                          </p:val>
                                        </p:tav>
                                        <p:tav tm="100000">
                                          <p:val>
                                            <p:fltVal val="0"/>
                                          </p:val>
                                        </p:tav>
                                      </p:tavLst>
                                    </p:anim>
                                    <p:anim calcmode="lin" valueType="num">
                                      <p:cBhvr>
                                        <p:cTn id="18" dur="1000" fill="hold"/>
                                        <p:tgtEl>
                                          <p:spTgt spid="38916"/>
                                        </p:tgtEl>
                                        <p:attrNameLst>
                                          <p:attrName>ppt_y</p:attrName>
                                        </p:attrNameLst>
                                      </p:cBhvr>
                                      <p:tavLst>
                                        <p:tav tm="0" fmla="#ppt_y+(sin(-2*pi*(1-$))*-#ppt_x+cos(-2*pi*(1-$))*(1-#ppt_y))*(1-$)">
                                          <p:val>
                                            <p:fltVal val="0"/>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3" y="188913"/>
            <a:ext cx="7497763" cy="9223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ru-RU" sz="4400" b="1" i="0" u="sng"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Задачи </a:t>
            </a:r>
            <a:r>
              <a:rPr kumimoji="0" lang="ru-RU" sz="4400" b="1" i="0" u="sng"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 </a:t>
            </a:r>
            <a:r>
              <a:rPr kumimoji="0" lang="ru-RU" sz="4400" b="1" i="0" u="sng"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ОРКСЭ:</a:t>
            </a:r>
            <a:endParaRPr kumimoji="0" lang="ru-RU" sz="4400" b="1" i="0" u="sng"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sp>
        <p:nvSpPr>
          <p:cNvPr id="12291" name="Содержимое 2"/>
          <p:cNvSpPr>
            <a:spLocks noGrp="1"/>
          </p:cNvSpPr>
          <p:nvPr>
            <p:ph idx="1"/>
          </p:nvPr>
        </p:nvSpPr>
        <p:spPr>
          <a:xfrm>
            <a:off x="955675" y="1111250"/>
            <a:ext cx="8250238" cy="5184775"/>
          </a:xfrm>
          <a:ln/>
        </p:spPr>
        <p:txBody>
          <a:bodyPr vert="horz" wrap="square" lIns="91440" tIns="45720" rIns="91440" bIns="45720" anchor="t" anchorCtr="0"/>
          <a:lstStyle/>
          <a:p>
            <a:pPr eaLnBrk="1" hangingPunct="1">
              <a:lnSpc>
                <a:spcPct val="90000"/>
              </a:lnSpc>
            </a:pPr>
            <a:r>
              <a:rPr sz="2700" b="1" dirty="0"/>
              <a:t>1. Знакомство младших школьников с основами религиозных культур и светской этики,</a:t>
            </a:r>
          </a:p>
          <a:p>
            <a:pPr eaLnBrk="1" hangingPunct="1">
              <a:lnSpc>
                <a:spcPct val="90000"/>
              </a:lnSpc>
            </a:pPr>
            <a:r>
              <a:rPr sz="2700" b="1" dirty="0"/>
              <a:t>2. Развитие представлений подростка о значении нравственных норм и ценностей для достойной жизни личности, семьи и общества,</a:t>
            </a:r>
          </a:p>
          <a:p>
            <a:pPr eaLnBrk="1" hangingPunct="1">
              <a:lnSpc>
                <a:spcPct val="90000"/>
              </a:lnSpc>
            </a:pPr>
            <a:r>
              <a:rPr sz="2700" b="1" dirty="0"/>
              <a:t>3. Обобщение знаний школьников о духовной культуре, морали, формирование у них ценностно-смысловых мировоззренческих основ, обеспечивающих целостное восприятие отечественной истории и культуры, </a:t>
            </a:r>
          </a:p>
          <a:p>
            <a:pPr eaLnBrk="1" hangingPunct="1">
              <a:lnSpc>
                <a:spcPct val="90000"/>
              </a:lnSpc>
            </a:pPr>
            <a:r>
              <a:rPr sz="2700" b="1" dirty="0"/>
              <a:t>4. Развитие способностей к общению в полиэтнической  и многоконфессиональной среде на основе взаимного уважения.</a:t>
            </a: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1354138"/>
          </a:xfrm>
        </p:spPr>
        <p:txBody>
          <a:bodyPr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Воспитание детей </a:t>
            </a:r>
            <a:b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b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в </a:t>
            </a: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рамках</a:t>
            </a:r>
            <a:r>
              <a:rPr kumimoji="0" lang="ru-RU" sz="4300" b="1" i="0" u="none" strike="noStrike" kern="1200" cap="none" spc="0" normalizeH="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 учебного предмета</a:t>
            </a: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 </a:t>
            </a: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ОРКСЭ</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5" name="Содержимое 4"/>
          <p:cNvGraphicFramePr>
            <a:graphicFrameLocks noGrp="1"/>
          </p:cNvGraphicFramePr>
          <p:nvPr>
            <p:ph idx="1"/>
          </p:nvPr>
        </p:nvGraphicFramePr>
        <p:xfrm>
          <a:off x="1435100" y="1447800"/>
          <a:ext cx="738537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9"/>
          <p:cNvPicPr>
            <a:picLocks noChangeAspect="1" noChangeArrowheads="1"/>
          </p:cNvPicPr>
          <p:nvPr/>
        </p:nvPicPr>
        <p:blipFill>
          <a:blip r:embed="rId7" cstate="print"/>
          <a:srcRect/>
          <a:stretch>
            <a:fillRect/>
          </a:stretch>
        </p:blipFill>
        <p:spPr bwMode="auto">
          <a:xfrm>
            <a:off x="35495" y="77876"/>
            <a:ext cx="3165768" cy="1190883"/>
          </a:xfrm>
          <a:prstGeom prst="rect">
            <a:avLst/>
          </a:prstGeom>
          <a:ln>
            <a:noFill/>
          </a:ln>
          <a:effectLst>
            <a:softEdge rad="112500"/>
          </a:effectLst>
        </p:spPr>
      </p:pic>
    </p:spTree>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3" y="260350"/>
            <a:ext cx="7497763" cy="792163"/>
          </a:xfr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                        Модули </a:t>
            </a: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 </a:t>
            </a: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ОРКСЭ:</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sp>
        <p:nvSpPr>
          <p:cNvPr id="14339" name="Содержимое 2"/>
          <p:cNvSpPr>
            <a:spLocks noGrp="1"/>
          </p:cNvSpPr>
          <p:nvPr>
            <p:ph idx="1"/>
          </p:nvPr>
        </p:nvSpPr>
        <p:spPr>
          <a:xfrm>
            <a:off x="1403350" y="1196975"/>
            <a:ext cx="7497763" cy="5040313"/>
          </a:xfrm>
          <a:ln/>
        </p:spPr>
        <p:txBody>
          <a:bodyPr vert="horz" wrap="square" lIns="91440" tIns="45720" rIns="91440" bIns="45720" anchor="t" anchorCtr="0"/>
          <a:lstStyle/>
          <a:p>
            <a:pPr marL="692150" indent="-609600" eaLnBrk="1" hangingPunct="1">
              <a:lnSpc>
                <a:spcPct val="90000"/>
              </a:lnSpc>
              <a:buFont typeface="Arial" panose="020B0604020202020204" pitchFamily="34" charset="0"/>
              <a:buChar char="•"/>
            </a:pPr>
            <a:r>
              <a:rPr sz="2800" b="1" dirty="0"/>
              <a:t>Основы православной культуры.</a:t>
            </a:r>
          </a:p>
          <a:p>
            <a:pPr marL="692150" indent="-609600" eaLnBrk="1" hangingPunct="1">
              <a:lnSpc>
                <a:spcPct val="90000"/>
              </a:lnSpc>
              <a:buFont typeface="Arial" panose="020B0604020202020204" pitchFamily="34" charset="0"/>
              <a:buChar char="•"/>
            </a:pPr>
            <a:r>
              <a:rPr sz="2800" b="1" dirty="0"/>
              <a:t>Основы исламской культуры.</a:t>
            </a:r>
          </a:p>
          <a:p>
            <a:pPr marL="692150" indent="-609600" eaLnBrk="1" hangingPunct="1">
              <a:lnSpc>
                <a:spcPct val="90000"/>
              </a:lnSpc>
              <a:buFont typeface="Arial" panose="020B0604020202020204" pitchFamily="34" charset="0"/>
              <a:buChar char="•"/>
            </a:pPr>
            <a:r>
              <a:rPr sz="2800" b="1" dirty="0"/>
              <a:t>Основы буддийской культуры.</a:t>
            </a:r>
          </a:p>
          <a:p>
            <a:pPr marL="692150" indent="-609600" eaLnBrk="1" hangingPunct="1">
              <a:lnSpc>
                <a:spcPct val="90000"/>
              </a:lnSpc>
              <a:buFont typeface="Arial" panose="020B0604020202020204" pitchFamily="34" charset="0"/>
              <a:buChar char="•"/>
            </a:pPr>
            <a:r>
              <a:rPr sz="2800" b="1" dirty="0"/>
              <a:t>Основы иудейской культуры.</a:t>
            </a:r>
          </a:p>
          <a:p>
            <a:pPr marL="692150" indent="-609600" eaLnBrk="1" hangingPunct="1">
              <a:lnSpc>
                <a:spcPct val="90000"/>
              </a:lnSpc>
              <a:buFont typeface="Arial" panose="020B0604020202020204" pitchFamily="34" charset="0"/>
              <a:buChar char="•"/>
            </a:pPr>
            <a:r>
              <a:rPr sz="2800" b="1" dirty="0" err="1"/>
              <a:t>Основы</a:t>
            </a:r>
            <a:r>
              <a:rPr sz="2800" b="1" dirty="0"/>
              <a:t> </a:t>
            </a:r>
            <a:r>
              <a:rPr lang="ru-RU" sz="2800" b="1" dirty="0" smtClean="0"/>
              <a:t>религиозных</a:t>
            </a:r>
            <a:r>
              <a:rPr sz="2800" b="1" dirty="0" smtClean="0"/>
              <a:t> </a:t>
            </a:r>
            <a:r>
              <a:rPr sz="2800" b="1" dirty="0" err="1" smtClean="0"/>
              <a:t>культур</a:t>
            </a:r>
            <a:r>
              <a:rPr lang="ru-RU" sz="2800" b="1" dirty="0" smtClean="0"/>
              <a:t> народов России.</a:t>
            </a:r>
            <a:endParaRPr sz="2800" b="1" dirty="0"/>
          </a:p>
          <a:p>
            <a:pPr marL="692150" indent="-609600" eaLnBrk="1" hangingPunct="1">
              <a:lnSpc>
                <a:spcPct val="90000"/>
              </a:lnSpc>
              <a:buFont typeface="Arial" panose="020B0604020202020204" pitchFamily="34" charset="0"/>
              <a:buChar char="•"/>
            </a:pPr>
            <a:r>
              <a:rPr sz="2800" b="1" dirty="0"/>
              <a:t>Основы светской </a:t>
            </a:r>
            <a:r>
              <a:rPr sz="2800" b="1" dirty="0" err="1"/>
              <a:t>этики</a:t>
            </a:r>
            <a:r>
              <a:rPr sz="2800" b="1" dirty="0" smtClean="0"/>
              <a:t>.</a:t>
            </a:r>
            <a:endParaRPr sz="2800" b="1" dirty="0"/>
          </a:p>
        </p:txBody>
      </p:sp>
      <p:pic>
        <p:nvPicPr>
          <p:cNvPr id="4" name="Picture 9"/>
          <p:cNvPicPr>
            <a:picLocks noChangeAspect="1" noChangeArrowheads="1"/>
          </p:cNvPicPr>
          <p:nvPr/>
        </p:nvPicPr>
        <p:blipFill>
          <a:blip r:embed="rId2" cstate="print"/>
          <a:srcRect/>
          <a:stretch>
            <a:fillRect/>
          </a:stretch>
        </p:blipFill>
        <p:spPr bwMode="auto">
          <a:xfrm>
            <a:off x="251520" y="116632"/>
            <a:ext cx="3165767" cy="1190885"/>
          </a:xfrm>
          <a:prstGeom prst="rect">
            <a:avLst/>
          </a:prstGeom>
          <a:ln>
            <a:noFill/>
          </a:ln>
          <a:effectLst>
            <a:softEdge rad="112500"/>
          </a:effectLst>
        </p:spPr>
      </p:pic>
    </p:spTree>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Изображение 097"/>
          <p:cNvPicPr>
            <a:picLocks noChangeAspect="1"/>
          </p:cNvPicPr>
          <p:nvPr/>
        </p:nvPicPr>
        <p:blipFill>
          <a:blip r:embed="rId2"/>
          <a:srcRect l="15511" t="28282" r="21791"/>
          <a:stretch>
            <a:fillRect/>
          </a:stretch>
        </p:blipFill>
        <p:spPr>
          <a:xfrm>
            <a:off x="6156325" y="260350"/>
            <a:ext cx="2824163" cy="4448175"/>
          </a:xfrm>
          <a:prstGeom prst="rect">
            <a:avLst/>
          </a:prstGeom>
          <a:noFill/>
          <a:ln w="9525">
            <a:noFill/>
          </a:ln>
        </p:spPr>
      </p:pic>
      <p:pic>
        <p:nvPicPr>
          <p:cNvPr id="16387" name="Picture 6" descr="Изображение 099"/>
          <p:cNvPicPr>
            <a:picLocks noChangeAspect="1"/>
          </p:cNvPicPr>
          <p:nvPr/>
        </p:nvPicPr>
        <p:blipFill>
          <a:blip r:embed="rId3"/>
          <a:srcRect l="17094" t="28119" r="18497"/>
          <a:stretch>
            <a:fillRect/>
          </a:stretch>
        </p:blipFill>
        <p:spPr>
          <a:xfrm>
            <a:off x="250825" y="188913"/>
            <a:ext cx="2805113" cy="4310062"/>
          </a:xfrm>
          <a:prstGeom prst="rect">
            <a:avLst/>
          </a:prstGeom>
          <a:noFill/>
          <a:ln w="9525">
            <a:noFill/>
          </a:ln>
        </p:spPr>
      </p:pic>
      <p:pic>
        <p:nvPicPr>
          <p:cNvPr id="16388" name="Picture 4" descr="Изображение 098"/>
          <p:cNvPicPr>
            <a:picLocks noChangeAspect="1"/>
          </p:cNvPicPr>
          <p:nvPr/>
        </p:nvPicPr>
        <p:blipFill>
          <a:blip r:embed="rId4"/>
          <a:srcRect l="14366" t="27997" r="24162"/>
          <a:stretch>
            <a:fillRect/>
          </a:stretch>
        </p:blipFill>
        <p:spPr>
          <a:xfrm>
            <a:off x="3165475" y="1773238"/>
            <a:ext cx="3013075" cy="4857750"/>
          </a:xfrm>
          <a:prstGeom prst="rect">
            <a:avLst/>
          </a:prstGeom>
          <a:noFill/>
          <a:ln w="9525">
            <a:noFill/>
          </a:ln>
        </p:spPr>
      </p:pic>
      <p:pic>
        <p:nvPicPr>
          <p:cNvPr id="4" name="Picture 9"/>
          <p:cNvPicPr>
            <a:picLocks noChangeAspect="1" noChangeArrowheads="1"/>
          </p:cNvPicPr>
          <p:nvPr/>
        </p:nvPicPr>
        <p:blipFill>
          <a:blip r:embed="rId5" cstate="print"/>
          <a:srcRect/>
          <a:stretch>
            <a:fillRect/>
          </a:stretch>
        </p:blipFill>
        <p:spPr bwMode="auto">
          <a:xfrm>
            <a:off x="3064446" y="265200"/>
            <a:ext cx="3165767" cy="1190885"/>
          </a:xfrm>
          <a:prstGeom prst="rect">
            <a:avLst/>
          </a:prstGeom>
          <a:ln>
            <a:noFill/>
          </a:ln>
          <a:effectLst>
            <a:softEdge rad="112500"/>
          </a:effectLst>
        </p:spPr>
      </p:pic>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35100" y="274638"/>
            <a:ext cx="7499350" cy="1143000"/>
          </a:xfrm>
        </p:spPr>
        <p:txBody>
          <a:bodyPr anchor="ct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Основы православной культуры</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pic>
        <p:nvPicPr>
          <p:cNvPr id="17411" name="Содержимое 7" descr="правосл.jpg"/>
          <p:cNvPicPr>
            <a:picLocks noGrp="1" noChangeAspect="1"/>
          </p:cNvPicPr>
          <p:nvPr>
            <p:ph sz="half" idx="1"/>
          </p:nvPr>
        </p:nvPicPr>
        <p:blipFill>
          <a:blip r:embed="rId2"/>
          <a:srcRect/>
          <a:stretch>
            <a:fillRect/>
          </a:stretch>
        </p:blipFill>
        <p:spPr>
          <a:xfrm>
            <a:off x="1187450" y="1628775"/>
            <a:ext cx="2076450" cy="2857500"/>
          </a:xfrm>
          <a:ln/>
        </p:spPr>
      </p:pic>
      <p:sp>
        <p:nvSpPr>
          <p:cNvPr id="17412" name="Содержимое 5"/>
          <p:cNvSpPr>
            <a:spLocks noGrp="1"/>
          </p:cNvSpPr>
          <p:nvPr>
            <p:ph sz="half" idx="2"/>
          </p:nvPr>
        </p:nvSpPr>
        <p:spPr>
          <a:xfrm>
            <a:off x="3419475" y="1412875"/>
            <a:ext cx="5184775" cy="4824413"/>
          </a:xfrm>
          <a:ln/>
        </p:spPr>
        <p:txBody>
          <a:bodyPr vert="horz" wrap="square" lIns="91440" tIns="45720" rIns="91440" bIns="45720" anchor="t" anchorCtr="0"/>
          <a:lstStyle/>
          <a:p>
            <a:pPr eaLnBrk="1" hangingPunct="1">
              <a:buSzPct val="80000"/>
            </a:pPr>
            <a:r>
              <a:rPr sz="2700" kern="1200" dirty="0">
                <a:latin typeface="Times New Roman" panose="02020603050405020304" charset="0"/>
                <a:ea typeface="+mn-ea"/>
                <a:cs typeface="Times New Roman" panose="02020603050405020304" charset="0"/>
              </a:rPr>
              <a:t>Библия (Священное Писание).</a:t>
            </a:r>
          </a:p>
          <a:p>
            <a:pPr eaLnBrk="1" hangingPunct="1">
              <a:buSzPct val="80000"/>
            </a:pPr>
            <a:r>
              <a:rPr sz="2700" kern="1200" dirty="0">
                <a:latin typeface="Times New Roman" panose="02020603050405020304" charset="0"/>
                <a:ea typeface="+mn-ea"/>
                <a:cs typeface="Times New Roman" panose="02020603050405020304" charset="0"/>
              </a:rPr>
              <a:t>Во что верят православные христиане?</a:t>
            </a:r>
          </a:p>
          <a:p>
            <a:pPr eaLnBrk="1" hangingPunct="1">
              <a:buSzPct val="80000"/>
            </a:pPr>
            <a:r>
              <a:rPr sz="2700" kern="1200" dirty="0">
                <a:latin typeface="Times New Roman" panose="02020603050405020304" charset="0"/>
                <a:ea typeface="+mn-ea"/>
                <a:cs typeface="Times New Roman" panose="02020603050405020304" charset="0"/>
              </a:rPr>
              <a:t>Спаситель. Жертвенная любовь.</a:t>
            </a:r>
          </a:p>
          <a:p>
            <a:pPr eaLnBrk="1" hangingPunct="1">
              <a:buSzPct val="80000"/>
            </a:pPr>
            <a:r>
              <a:rPr sz="2700" kern="1200" dirty="0">
                <a:latin typeface="Times New Roman" panose="02020603050405020304" charset="0"/>
                <a:ea typeface="+mn-ea"/>
                <a:cs typeface="Times New Roman" panose="02020603050405020304" charset="0"/>
              </a:rPr>
              <a:t>Победа над смертью.</a:t>
            </a:r>
          </a:p>
          <a:p>
            <a:pPr eaLnBrk="1" hangingPunct="1">
              <a:buSzPct val="80000"/>
            </a:pPr>
            <a:r>
              <a:rPr sz="2700" kern="1200" dirty="0">
                <a:latin typeface="Times New Roman" panose="02020603050405020304" charset="0"/>
                <a:ea typeface="+mn-ea"/>
                <a:cs typeface="Times New Roman" panose="02020603050405020304" charset="0"/>
              </a:rPr>
              <a:t>Крещение , миропомазание, причастие, покаяние.</a:t>
            </a:r>
          </a:p>
          <a:p>
            <a:pPr eaLnBrk="1" hangingPunct="1">
              <a:buSzPct val="80000"/>
            </a:pPr>
            <a:r>
              <a:rPr sz="2700" kern="1200" dirty="0">
                <a:latin typeface="Times New Roman" panose="02020603050405020304" charset="0"/>
                <a:ea typeface="+mn-ea"/>
                <a:cs typeface="Times New Roman" panose="02020603050405020304" charset="0"/>
              </a:rPr>
              <a:t>Иконы, фрески, церковное пени</a:t>
            </a:r>
            <a:r>
              <a:rPr sz="2700" kern="1200" dirty="0">
                <a:latin typeface="+mn-lt"/>
                <a:ea typeface="+mn-ea"/>
                <a:cs typeface="+mn-cs"/>
              </a:rPr>
              <a:t>е. </a:t>
            </a:r>
          </a:p>
        </p:txBody>
      </p:sp>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1143000"/>
          </a:xfrm>
        </p:spPr>
        <p:txBody>
          <a:bodyPr anchor="ct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«Основы исламской культуры»</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pic>
        <p:nvPicPr>
          <p:cNvPr id="18435" name="Содержимое 5" descr="Exar354yurmpl1e.jpg.png"/>
          <p:cNvPicPr>
            <a:picLocks noGrp="1" noChangeAspect="1"/>
          </p:cNvPicPr>
          <p:nvPr>
            <p:ph sz="half" idx="1"/>
          </p:nvPr>
        </p:nvPicPr>
        <p:blipFill>
          <a:blip r:embed="rId2"/>
          <a:srcRect/>
          <a:stretch>
            <a:fillRect/>
          </a:stretch>
        </p:blipFill>
        <p:spPr>
          <a:xfrm>
            <a:off x="1187450" y="1557338"/>
            <a:ext cx="2347913" cy="3095625"/>
          </a:xfrm>
          <a:ln/>
        </p:spPr>
      </p:pic>
      <p:sp>
        <p:nvSpPr>
          <p:cNvPr id="18436" name="Содержимое 3"/>
          <p:cNvSpPr>
            <a:spLocks noGrp="1"/>
          </p:cNvSpPr>
          <p:nvPr>
            <p:ph sz="half" idx="2"/>
          </p:nvPr>
        </p:nvSpPr>
        <p:spPr>
          <a:xfrm>
            <a:off x="3708400" y="1484313"/>
            <a:ext cx="4824413" cy="4824412"/>
          </a:xfrm>
          <a:ln/>
        </p:spPr>
        <p:txBody>
          <a:bodyPr vert="horz" wrap="square" lIns="91440" tIns="45720" rIns="91440" bIns="45720" anchor="t" anchorCtr="0"/>
          <a:lstStyle/>
          <a:p>
            <a:pPr eaLnBrk="1" hangingPunct="1">
              <a:buSzPct val="80000"/>
            </a:pPr>
            <a:r>
              <a:rPr sz="2200" kern="1200" dirty="0">
                <a:latin typeface="Times New Roman" panose="02020603050405020304" charset="0"/>
                <a:ea typeface="+mn-ea"/>
                <a:cs typeface="Times New Roman" panose="02020603050405020304" charset="0"/>
              </a:rPr>
              <a:t>Пророк Мухаммед – образец человека и учитель нравственности.</a:t>
            </a:r>
          </a:p>
          <a:p>
            <a:pPr eaLnBrk="1" hangingPunct="1">
              <a:buSzPct val="80000"/>
            </a:pPr>
            <a:r>
              <a:rPr sz="2200" kern="1200" dirty="0">
                <a:latin typeface="Times New Roman" panose="02020603050405020304" charset="0"/>
                <a:ea typeface="+mn-ea"/>
                <a:cs typeface="Times New Roman" panose="02020603050405020304" charset="0"/>
              </a:rPr>
              <a:t>Священные книги ислама – Коран, Сунна как источники нравственности.</a:t>
            </a:r>
          </a:p>
          <a:p>
            <a:pPr eaLnBrk="1" hangingPunct="1">
              <a:buSzPct val="80000"/>
            </a:pPr>
            <a:r>
              <a:rPr sz="2200" kern="1200" dirty="0">
                <a:latin typeface="Times New Roman" panose="02020603050405020304" charset="0"/>
                <a:ea typeface="+mn-ea"/>
                <a:cs typeface="Times New Roman" panose="02020603050405020304" charset="0"/>
              </a:rPr>
              <a:t>Обязанности мусульман.</a:t>
            </a:r>
          </a:p>
          <a:p>
            <a:pPr eaLnBrk="1" hangingPunct="1">
              <a:buSzPct val="80000"/>
            </a:pPr>
            <a:r>
              <a:rPr sz="2200" kern="1200" dirty="0">
                <a:latin typeface="Times New Roman" panose="02020603050405020304" charset="0"/>
                <a:ea typeface="+mn-ea"/>
                <a:cs typeface="Times New Roman" panose="02020603050405020304" charset="0"/>
              </a:rPr>
              <a:t>Как устроена мечеть.</a:t>
            </a:r>
          </a:p>
          <a:p>
            <a:pPr eaLnBrk="1" hangingPunct="1">
              <a:buSzPct val="80000"/>
            </a:pPr>
            <a:r>
              <a:rPr sz="2200" kern="1200" dirty="0">
                <a:latin typeface="Times New Roman" panose="02020603050405020304" charset="0"/>
                <a:ea typeface="+mn-ea"/>
                <a:cs typeface="Times New Roman" panose="02020603050405020304" charset="0"/>
              </a:rPr>
              <a:t>Кааба(постройка-святыня). Минарет (башня в мячети</a:t>
            </a:r>
            <a:r>
              <a:rPr sz="1400" kern="1200" dirty="0">
                <a:latin typeface="Times New Roman" panose="02020603050405020304" charset="0"/>
                <a:ea typeface="+mn-ea"/>
                <a:cs typeface="Times New Roman" panose="02020603050405020304" charset="0"/>
              </a:rPr>
              <a:t>).</a:t>
            </a:r>
          </a:p>
          <a:p>
            <a:pPr eaLnBrk="1" hangingPunct="1">
              <a:buSzPct val="80000"/>
            </a:pPr>
            <a:endParaRPr sz="1400" kern="1200" dirty="0">
              <a:latin typeface="Times New Roman" panose="02020603050405020304" charset="0"/>
              <a:ea typeface="+mn-ea"/>
              <a:cs typeface="Times New Roman" panose="02020603050405020304" charset="0"/>
            </a:endParaRPr>
          </a:p>
          <a:p>
            <a:pPr eaLnBrk="1" hangingPunct="1">
              <a:buSzPct val="80000"/>
            </a:pPr>
            <a:endParaRPr sz="1400" kern="1200" dirty="0">
              <a:latin typeface="Times New Roman" panose="02020603050405020304" charset="0"/>
              <a:ea typeface="+mn-ea"/>
              <a:cs typeface="Times New Roman" panose="02020603050405020304" charset="0"/>
            </a:endParaRPr>
          </a:p>
        </p:txBody>
      </p:sp>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1143000"/>
          </a:xfrm>
        </p:spPr>
        <p:txBody>
          <a:bodyPr anchor="ct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300" b="1" i="0" u="none" strike="noStrike" kern="1200" cap="none" spc="0" normalizeH="0" baseline="0" noProof="0" dirty="0" smtClean="0">
                <a:ln>
                  <a:noFill/>
                </a:ln>
                <a:solidFill>
                  <a:srgbClr val="008000"/>
                </a:solidFill>
                <a:effectLst>
                  <a:outerShdw blurRad="50000" dist="30000" dir="5400000" algn="tl" rotWithShape="0">
                    <a:srgbClr val="000000">
                      <a:alpha val="30000"/>
                    </a:srgbClr>
                  </a:outerShdw>
                </a:effectLst>
                <a:uLnTx/>
                <a:uFillTx/>
                <a:latin typeface="+mj-lt"/>
                <a:ea typeface="+mj-ea"/>
                <a:cs typeface="+mj-cs"/>
              </a:rPr>
              <a:t>«Основы буддийской культуры»</a:t>
            </a:r>
            <a:endParaRPr kumimoji="0" lang="ru-RU" sz="4300" b="1" i="0" u="none" strike="noStrike" kern="1200" cap="none" spc="0" normalizeH="0" baseline="0" noProof="0" dirty="0">
              <a:ln>
                <a:noFill/>
              </a:ln>
              <a:solidFill>
                <a:srgbClr val="008000"/>
              </a:solidFill>
              <a:effectLst>
                <a:outerShdw blurRad="50000" dist="30000" dir="5400000" algn="tl" rotWithShape="0">
                  <a:srgbClr val="000000">
                    <a:alpha val="30000"/>
                  </a:srgbClr>
                </a:outerShdw>
              </a:effectLst>
              <a:uLnTx/>
              <a:uFillTx/>
              <a:latin typeface="+mj-lt"/>
              <a:ea typeface="+mj-ea"/>
              <a:cs typeface="+mj-cs"/>
            </a:endParaRPr>
          </a:p>
        </p:txBody>
      </p:sp>
      <p:pic>
        <p:nvPicPr>
          <p:cNvPr id="19459" name="Содержимое 4" descr="newsfoto14i1c.jpg"/>
          <p:cNvPicPr>
            <a:picLocks noGrp="1" noChangeAspect="1"/>
          </p:cNvPicPr>
          <p:nvPr>
            <p:ph sz="half" idx="1"/>
          </p:nvPr>
        </p:nvPicPr>
        <p:blipFill>
          <a:blip r:embed="rId2"/>
          <a:srcRect/>
          <a:stretch>
            <a:fillRect/>
          </a:stretch>
        </p:blipFill>
        <p:spPr>
          <a:xfrm>
            <a:off x="1331913" y="1700213"/>
            <a:ext cx="2344737" cy="3095625"/>
          </a:xfrm>
          <a:ln/>
        </p:spPr>
      </p:pic>
      <p:sp>
        <p:nvSpPr>
          <p:cNvPr id="19460" name="Содержимое 3"/>
          <p:cNvSpPr>
            <a:spLocks noGrp="1"/>
          </p:cNvSpPr>
          <p:nvPr>
            <p:ph sz="half" idx="2"/>
          </p:nvPr>
        </p:nvSpPr>
        <p:spPr>
          <a:xfrm>
            <a:off x="3851275" y="1125538"/>
            <a:ext cx="4465638" cy="5062537"/>
          </a:xfrm>
          <a:ln/>
        </p:spPr>
        <p:txBody>
          <a:bodyPr vert="horz" wrap="square" lIns="91440" tIns="45720" rIns="91440" bIns="45720" anchor="t" anchorCtr="0"/>
          <a:lstStyle/>
          <a:p>
            <a:pPr eaLnBrk="1" hangingPunct="1">
              <a:buSzPct val="80000"/>
            </a:pPr>
            <a:r>
              <a:rPr sz="2200" kern="1200" dirty="0">
                <a:latin typeface="Times New Roman" panose="02020603050405020304" charset="0"/>
                <a:ea typeface="+mn-ea"/>
                <a:cs typeface="Times New Roman" panose="02020603050405020304" charset="0"/>
              </a:rPr>
              <a:t>Будда и его учение.</a:t>
            </a:r>
          </a:p>
          <a:p>
            <a:pPr eaLnBrk="1" hangingPunct="1">
              <a:buSzPct val="80000"/>
            </a:pPr>
            <a:r>
              <a:rPr sz="2200" kern="1200" dirty="0">
                <a:latin typeface="Times New Roman" panose="02020603050405020304" charset="0"/>
                <a:ea typeface="+mn-ea"/>
                <a:cs typeface="Times New Roman" panose="02020603050405020304" charset="0"/>
              </a:rPr>
              <a:t>Буддийский священный канон.</a:t>
            </a:r>
          </a:p>
          <a:p>
            <a:pPr eaLnBrk="1" hangingPunct="1">
              <a:buSzPct val="80000"/>
            </a:pPr>
            <a:r>
              <a:rPr sz="2200" kern="1200" dirty="0">
                <a:latin typeface="Times New Roman" panose="02020603050405020304" charset="0"/>
                <a:ea typeface="+mn-ea"/>
                <a:cs typeface="Times New Roman" panose="02020603050405020304" charset="0"/>
              </a:rPr>
              <a:t>Буддийская картина мира.</a:t>
            </a:r>
          </a:p>
          <a:p>
            <a:pPr eaLnBrk="1" hangingPunct="1">
              <a:buSzPct val="80000"/>
            </a:pPr>
            <a:r>
              <a:rPr sz="2200" kern="1200" dirty="0">
                <a:latin typeface="Times New Roman" panose="02020603050405020304" charset="0"/>
                <a:ea typeface="+mn-ea"/>
                <a:cs typeface="Times New Roman" panose="02020603050405020304" charset="0"/>
              </a:rPr>
              <a:t>Добро и зло.</a:t>
            </a:r>
          </a:p>
          <a:p>
            <a:pPr eaLnBrk="1" hangingPunct="1">
              <a:buSzPct val="80000"/>
            </a:pPr>
            <a:r>
              <a:rPr sz="2200" kern="1200" dirty="0">
                <a:latin typeface="Times New Roman" panose="02020603050405020304" charset="0"/>
                <a:ea typeface="+mn-ea"/>
                <a:cs typeface="Times New Roman" panose="02020603050405020304" charset="0"/>
              </a:rPr>
              <a:t>Ненасилие и доброта.</a:t>
            </a:r>
          </a:p>
          <a:p>
            <a:pPr eaLnBrk="1" hangingPunct="1">
              <a:buSzPct val="80000"/>
            </a:pPr>
            <a:r>
              <a:rPr sz="2200" kern="1200" dirty="0">
                <a:latin typeface="Times New Roman" panose="02020603050405020304" charset="0"/>
                <a:ea typeface="+mn-ea"/>
                <a:cs typeface="Times New Roman" panose="02020603050405020304" charset="0"/>
              </a:rPr>
              <a:t>Буддийские святые.</a:t>
            </a:r>
          </a:p>
          <a:p>
            <a:pPr eaLnBrk="1" hangingPunct="1">
              <a:buSzPct val="80000"/>
            </a:pPr>
            <a:r>
              <a:rPr sz="2200" kern="1200" dirty="0">
                <a:latin typeface="Times New Roman" panose="02020603050405020304" charset="0"/>
                <a:ea typeface="+mn-ea"/>
                <a:cs typeface="Times New Roman" panose="02020603050405020304" charset="0"/>
              </a:rPr>
              <a:t>Трипитака (Типитака-священные тексты). Джаммапада(книга нравоучений)</a:t>
            </a:r>
          </a:p>
          <a:p>
            <a:pPr eaLnBrk="1" hangingPunct="1">
              <a:buSzPct val="80000"/>
            </a:pPr>
            <a:endParaRPr sz="1400" kern="1200" dirty="0">
              <a:latin typeface="Times New Roman" panose="02020603050405020304" charset="0"/>
              <a:ea typeface="+mn-ea"/>
              <a:cs typeface="Times New Roman" panose="02020603050405020304" charset="0"/>
            </a:endParaRPr>
          </a:p>
        </p:txBody>
      </p:sp>
    </p:spTree>
  </p:cSld>
  <p:clrMapOvr>
    <a:masterClrMapping/>
  </p:clrMapOvr>
  <p:transition>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14</TotalTime>
  <Words>945</Words>
  <Application>Microsoft Office PowerPoint</Application>
  <PresentationFormat>Экран (4:3)</PresentationFormat>
  <Paragraphs>122</Paragraphs>
  <Slides>27</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Arial</vt:lpstr>
      <vt:lpstr>Arial Black</vt:lpstr>
      <vt:lpstr>Calibri</vt:lpstr>
      <vt:lpstr>Corbel</vt:lpstr>
      <vt:lpstr>Gill Sans MT</vt:lpstr>
      <vt:lpstr>Times New Roman</vt:lpstr>
      <vt:lpstr>Verdana</vt:lpstr>
      <vt:lpstr>Wingdings 2</vt:lpstr>
      <vt:lpstr>Солнцестояние</vt:lpstr>
      <vt:lpstr>Презентация PowerPoint</vt:lpstr>
      <vt:lpstr>Цель  учебного предмета ОРКСЭ:</vt:lpstr>
      <vt:lpstr>Задачи  ОРКСЭ:</vt:lpstr>
      <vt:lpstr>Воспитание детей  в рамках учебного предмета ОРКСЭ</vt:lpstr>
      <vt:lpstr>                        Модули  ОРКСЭ:</vt:lpstr>
      <vt:lpstr>Презентация PowerPoint</vt:lpstr>
      <vt:lpstr>Основы православной культуры</vt:lpstr>
      <vt:lpstr>«Основы исламской культуры»</vt:lpstr>
      <vt:lpstr>«Основы буддийской культуры»</vt:lpstr>
      <vt:lpstr>«Основы иудейской культуры»</vt:lpstr>
      <vt:lpstr>«Основы   религиозных культур народов России»</vt:lpstr>
      <vt:lpstr>«Основы светской этики»</vt:lpstr>
      <vt:lpstr>Выбор модуля ОРКСЭ - </vt:lpstr>
      <vt:lpstr> Обязателен ли данный учебный предмет для изучения в четвёртом классе? </vt:lpstr>
      <vt:lpstr>Можно ли выбрать для изучения несколько модулей  учебного предмета «ОРКСЭ»?</vt:lpstr>
      <vt:lpstr>Не будет ли изучение «ОРКСЭ» проводиться за счет часов по основным предметам (русский язык, математика, иностранные языки)? </vt:lpstr>
      <vt:lpstr>Имеют ли право священнослужители вести модули курса ОРКСЭ?</vt:lpstr>
      <vt:lpstr>Можно ли отказаться от изучения ОРКСЭ?  </vt:lpstr>
      <vt:lpstr>Как будет оцениваться успешность освоения учащимся курса ОРКСЭ? </vt:lpstr>
      <vt:lpstr>Каково взаимодействие с родителями (законными представителями)  по учебному предмету ОРКСЭ?</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Алёна</dc:creator>
  <cp:lastModifiedBy>User</cp:lastModifiedBy>
  <cp:revision>69</cp:revision>
  <dcterms:created xsi:type="dcterms:W3CDTF">2004-11-17T16:32:52Z</dcterms:created>
  <dcterms:modified xsi:type="dcterms:W3CDTF">2026-06-30T06:39:03Z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1049-12.1.0.26880</vt:lpwstr>
  </property>
  <property fmtid="{D5CDD505-2E9C-101B-9397-08002B2CF9AE}" pid="3" name="ICV">
    <vt:lpwstr>C0654E2A204E4D16B1F013121D081830_13</vt:lpwstr>
  </property>
</Properties>
</file>